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7" r:id="rId6"/>
    <p:sldId id="263" r:id="rId7"/>
    <p:sldId id="264" r:id="rId8"/>
    <p:sldId id="266" r:id="rId9"/>
    <p:sldId id="265" r:id="rId10"/>
    <p:sldId id="268" r:id="rId11"/>
    <p:sldId id="267" r:id="rId12"/>
    <p:sldId id="270" r:id="rId13"/>
    <p:sldId id="269" r:id="rId14"/>
    <p:sldId id="271" r:id="rId15"/>
    <p:sldId id="259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111"/>
    <a:srgbClr val="B52929"/>
    <a:srgbClr val="C22828"/>
    <a:srgbClr val="C43232"/>
    <a:srgbClr val="A01414"/>
    <a:srgbClr val="D22C24"/>
    <a:srgbClr val="101917"/>
    <a:srgbClr val="7A98CF"/>
    <a:srgbClr val="C4DEB2"/>
    <a:srgbClr val="6DB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1A196-3CD5-4DE1-AF4A-A1E2491B5D99}" v="733" dt="2022-02-25T04:09:58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 autoAdjust="0"/>
    <p:restoredTop sz="94660"/>
  </p:normalViewPr>
  <p:slideViewPr>
    <p:cSldViewPr snapToGrid="0">
      <p:cViewPr>
        <p:scale>
          <a:sx n="125" d="100"/>
          <a:sy n="125" d="100"/>
        </p:scale>
        <p:origin x="-780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thieson" userId="45e720c463866f42" providerId="LiveId" clId="{0CC1A196-3CD5-4DE1-AF4A-A1E2491B5D99}"/>
    <pc:docChg chg="undo custSel addSld delSld modSld sldOrd modMainMaster">
      <pc:chgData name="Thomas Mathieson" userId="45e720c463866f42" providerId="LiveId" clId="{0CC1A196-3CD5-4DE1-AF4A-A1E2491B5D99}" dt="2022-02-25T04:09:58.013" v="3982"/>
      <pc:docMkLst>
        <pc:docMk/>
      </pc:docMkLst>
      <pc:sldChg chg="addSp delSp modSp mod">
        <pc:chgData name="Thomas Mathieson" userId="45e720c463866f42" providerId="LiveId" clId="{0CC1A196-3CD5-4DE1-AF4A-A1E2491B5D99}" dt="2022-02-23T15:52:20.470" v="63" actId="20577"/>
        <pc:sldMkLst>
          <pc:docMk/>
          <pc:sldMk cId="3396204217" sldId="256"/>
        </pc:sldMkLst>
        <pc:spChg chg="mod">
          <ac:chgData name="Thomas Mathieson" userId="45e720c463866f42" providerId="LiveId" clId="{0CC1A196-3CD5-4DE1-AF4A-A1E2491B5D99}" dt="2022-02-23T15:52:20.470" v="63" actId="20577"/>
          <ac:spMkLst>
            <pc:docMk/>
            <pc:sldMk cId="3396204217" sldId="256"/>
            <ac:spMk id="2" creationId="{1A64B6FF-A40B-417B-9BE9-7429AB10DD2A}"/>
          </ac:spMkLst>
        </pc:spChg>
        <pc:picChg chg="add del mod">
          <ac:chgData name="Thomas Mathieson" userId="45e720c463866f42" providerId="LiveId" clId="{0CC1A196-3CD5-4DE1-AF4A-A1E2491B5D99}" dt="2022-02-23T01:59:32.782" v="4" actId="478"/>
          <ac:picMkLst>
            <pc:docMk/>
            <pc:sldMk cId="3396204217" sldId="256"/>
            <ac:picMk id="5" creationId="{D21BC36E-8900-421F-927A-C58FD6ECCE61}"/>
          </ac:picMkLst>
        </pc:picChg>
        <pc:picChg chg="add del mod">
          <ac:chgData name="Thomas Mathieson" userId="45e720c463866f42" providerId="LiveId" clId="{0CC1A196-3CD5-4DE1-AF4A-A1E2491B5D99}" dt="2022-02-23T02:00:17.965" v="6" actId="478"/>
          <ac:picMkLst>
            <pc:docMk/>
            <pc:sldMk cId="3396204217" sldId="256"/>
            <ac:picMk id="7" creationId="{2763FDA5-5014-4C79-B343-FC46CB4889CE}"/>
          </ac:picMkLst>
        </pc:picChg>
      </pc:sldChg>
      <pc:sldChg chg="addSp delSp modSp mod modTransition modAnim">
        <pc:chgData name="Thomas Mathieson" userId="45e720c463866f42" providerId="LiveId" clId="{0CC1A196-3CD5-4DE1-AF4A-A1E2491B5D99}" dt="2022-02-24T11:53:42.249" v="3269" actId="478"/>
        <pc:sldMkLst>
          <pc:docMk/>
          <pc:sldMk cId="3616170389" sldId="257"/>
        </pc:sldMkLst>
        <pc:spChg chg="add del mod">
          <ac:chgData name="Thomas Mathieson" userId="45e720c463866f42" providerId="LiveId" clId="{0CC1A196-3CD5-4DE1-AF4A-A1E2491B5D99}" dt="2022-02-24T11:53:42.249" v="3269" actId="478"/>
          <ac:spMkLst>
            <pc:docMk/>
            <pc:sldMk cId="3616170389" sldId="257"/>
            <ac:spMk id="2" creationId="{3A4A5F4C-1ACF-4F1B-B6A4-1D533829C8D8}"/>
          </ac:spMkLst>
        </pc:spChg>
        <pc:spChg chg="del mod">
          <ac:chgData name="Thomas Mathieson" userId="45e720c463866f42" providerId="LiveId" clId="{0CC1A196-3CD5-4DE1-AF4A-A1E2491B5D99}" dt="2022-02-23T18:14:41.996" v="72" actId="478"/>
          <ac:spMkLst>
            <pc:docMk/>
            <pc:sldMk cId="3616170389" sldId="257"/>
            <ac:spMk id="2" creationId="{5D43FF35-4F44-48E6-889E-996D364AFE2E}"/>
          </ac:spMkLst>
        </pc:spChg>
        <pc:spChg chg="add del mod">
          <ac:chgData name="Thomas Mathieson" userId="45e720c463866f42" providerId="LiveId" clId="{0CC1A196-3CD5-4DE1-AF4A-A1E2491B5D99}" dt="2022-02-23T18:14:44.869" v="73" actId="478"/>
          <ac:spMkLst>
            <pc:docMk/>
            <pc:sldMk cId="3616170389" sldId="257"/>
            <ac:spMk id="4" creationId="{5226A0F5-B787-405B-A4C2-C295ADDDD457}"/>
          </ac:spMkLst>
        </pc:spChg>
        <pc:spChg chg="add mod">
          <ac:chgData name="Thomas Mathieson" userId="45e720c463866f42" providerId="LiveId" clId="{0CC1A196-3CD5-4DE1-AF4A-A1E2491B5D99}" dt="2022-02-23T18:26:59.435" v="238" actId="14100"/>
          <ac:spMkLst>
            <pc:docMk/>
            <pc:sldMk cId="3616170389" sldId="257"/>
            <ac:spMk id="9" creationId="{67524A9A-811D-4E40-A078-D16701F7AB86}"/>
          </ac:spMkLst>
        </pc:spChg>
        <pc:spChg chg="add mod">
          <ac:chgData name="Thomas Mathieson" userId="45e720c463866f42" providerId="LiveId" clId="{0CC1A196-3CD5-4DE1-AF4A-A1E2491B5D99}" dt="2022-02-23T18:27:01.849" v="239" actId="14100"/>
          <ac:spMkLst>
            <pc:docMk/>
            <pc:sldMk cId="3616170389" sldId="257"/>
            <ac:spMk id="10" creationId="{C95460F1-319B-4E9B-912A-A2AA6B1FB28E}"/>
          </ac:spMkLst>
        </pc:spChg>
        <pc:spChg chg="add mod ord">
          <ac:chgData name="Thomas Mathieson" userId="45e720c463866f42" providerId="LiveId" clId="{0CC1A196-3CD5-4DE1-AF4A-A1E2491B5D99}" dt="2022-02-23T18:42:51.243" v="569" actId="1036"/>
          <ac:spMkLst>
            <pc:docMk/>
            <pc:sldMk cId="3616170389" sldId="257"/>
            <ac:spMk id="11" creationId="{1DD171E1-3521-4987-91F5-8DDC774845C5}"/>
          </ac:spMkLst>
        </pc:spChg>
        <pc:spChg chg="add mod">
          <ac:chgData name="Thomas Mathieson" userId="45e720c463866f42" providerId="LiveId" clId="{0CC1A196-3CD5-4DE1-AF4A-A1E2491B5D99}" dt="2022-02-23T18:52:07.785" v="765" actId="1035"/>
          <ac:spMkLst>
            <pc:docMk/>
            <pc:sldMk cId="3616170389" sldId="257"/>
            <ac:spMk id="12" creationId="{60735569-4D8A-43B0-9895-CAD4DEBECDA7}"/>
          </ac:spMkLst>
        </pc:spChg>
        <pc:spChg chg="add mod">
          <ac:chgData name="Thomas Mathieson" userId="45e720c463866f42" providerId="LiveId" clId="{0CC1A196-3CD5-4DE1-AF4A-A1E2491B5D99}" dt="2022-02-23T18:52:07.785" v="765" actId="1035"/>
          <ac:spMkLst>
            <pc:docMk/>
            <pc:sldMk cId="3616170389" sldId="257"/>
            <ac:spMk id="13" creationId="{70B73AB0-AB19-4AA9-AFD4-83FBDBC3D16F}"/>
          </ac:spMkLst>
        </pc:spChg>
        <pc:picChg chg="add mod">
          <ac:chgData name="Thomas Mathieson" userId="45e720c463866f42" providerId="LiveId" clId="{0CC1A196-3CD5-4DE1-AF4A-A1E2491B5D99}" dt="2022-02-23T18:24:57.191" v="184" actId="1035"/>
          <ac:picMkLst>
            <pc:docMk/>
            <pc:sldMk cId="3616170389" sldId="257"/>
            <ac:picMk id="6" creationId="{A22E5E16-F7B8-401D-8029-98559F704AED}"/>
          </ac:picMkLst>
        </pc:picChg>
        <pc:picChg chg="add mod ord">
          <ac:chgData name="Thomas Mathieson" userId="45e720c463866f42" providerId="LiveId" clId="{0CC1A196-3CD5-4DE1-AF4A-A1E2491B5D99}" dt="2022-02-23T18:27:23.420" v="280" actId="1035"/>
          <ac:picMkLst>
            <pc:docMk/>
            <pc:sldMk cId="3616170389" sldId="257"/>
            <ac:picMk id="8" creationId="{395A0A18-3B88-4445-926B-B13481407509}"/>
          </ac:picMkLst>
        </pc:picChg>
      </pc:sldChg>
      <pc:sldChg chg="addSp delSp modSp mod">
        <pc:chgData name="Thomas Mathieson" userId="45e720c463866f42" providerId="LiveId" clId="{0CC1A196-3CD5-4DE1-AF4A-A1E2491B5D99}" dt="2022-02-23T18:20:44.821" v="153" actId="478"/>
        <pc:sldMkLst>
          <pc:docMk/>
          <pc:sldMk cId="3666098875" sldId="261"/>
        </pc:sldMkLst>
        <pc:spChg chg="add mod">
          <ac:chgData name="Thomas Mathieson" userId="45e720c463866f42" providerId="LiveId" clId="{0CC1A196-3CD5-4DE1-AF4A-A1E2491B5D99}" dt="2022-02-23T18:19:06.645" v="133" actId="20577"/>
          <ac:spMkLst>
            <pc:docMk/>
            <pc:sldMk cId="3666098875" sldId="261"/>
            <ac:spMk id="9" creationId="{84116B10-2C16-4EB4-AB29-321824A5C334}"/>
          </ac:spMkLst>
        </pc:spChg>
        <pc:spChg chg="add mod">
          <ac:chgData name="Thomas Mathieson" userId="45e720c463866f42" providerId="LiveId" clId="{0CC1A196-3CD5-4DE1-AF4A-A1E2491B5D99}" dt="2022-02-23T18:20:16.178" v="147"/>
          <ac:spMkLst>
            <pc:docMk/>
            <pc:sldMk cId="3666098875" sldId="261"/>
            <ac:spMk id="10" creationId="{A373A360-3A3C-4250-934C-6BAF95ECB96B}"/>
          </ac:spMkLst>
        </pc:spChg>
        <pc:spChg chg="add mod">
          <ac:chgData name="Thomas Mathieson" userId="45e720c463866f42" providerId="LiveId" clId="{0CC1A196-3CD5-4DE1-AF4A-A1E2491B5D99}" dt="2022-02-23T18:20:01.714" v="144"/>
          <ac:spMkLst>
            <pc:docMk/>
            <pc:sldMk cId="3666098875" sldId="261"/>
            <ac:spMk id="11" creationId="{2E21F6EA-0B21-45CD-9DD2-27BF4F2C3A0D}"/>
          </ac:spMkLst>
        </pc:spChg>
        <pc:spChg chg="add mod">
          <ac:chgData name="Thomas Mathieson" userId="45e720c463866f42" providerId="LiveId" clId="{0CC1A196-3CD5-4DE1-AF4A-A1E2491B5D99}" dt="2022-02-23T18:19:47.787" v="142"/>
          <ac:spMkLst>
            <pc:docMk/>
            <pc:sldMk cId="3666098875" sldId="261"/>
            <ac:spMk id="12" creationId="{90A70573-1187-43F8-B155-5BED85AE5E75}"/>
          </ac:spMkLst>
        </pc:spChg>
        <pc:spChg chg="add mod">
          <ac:chgData name="Thomas Mathieson" userId="45e720c463866f42" providerId="LiveId" clId="{0CC1A196-3CD5-4DE1-AF4A-A1E2491B5D99}" dt="2022-02-23T18:17:55.732" v="103" actId="571"/>
          <ac:spMkLst>
            <pc:docMk/>
            <pc:sldMk cId="3666098875" sldId="261"/>
            <ac:spMk id="14" creationId="{EFDCE3DC-811E-4946-8DF3-EEB7EE9D5A7F}"/>
          </ac:spMkLst>
        </pc:spChg>
        <pc:spChg chg="add mod">
          <ac:chgData name="Thomas Mathieson" userId="45e720c463866f42" providerId="LiveId" clId="{0CC1A196-3CD5-4DE1-AF4A-A1E2491B5D99}" dt="2022-02-23T18:20:27.561" v="149"/>
          <ac:spMkLst>
            <pc:docMk/>
            <pc:sldMk cId="3666098875" sldId="261"/>
            <ac:spMk id="15" creationId="{AC554E92-1779-4057-8965-9F4FB977099B}"/>
          </ac:spMkLst>
        </pc:spChg>
        <pc:spChg chg="add mod">
          <ac:chgData name="Thomas Mathieson" userId="45e720c463866f42" providerId="LiveId" clId="{0CC1A196-3CD5-4DE1-AF4A-A1E2491B5D99}" dt="2022-02-23T18:20:41.607" v="152" actId="14100"/>
          <ac:spMkLst>
            <pc:docMk/>
            <pc:sldMk cId="3666098875" sldId="261"/>
            <ac:spMk id="16" creationId="{ED7B7746-9951-40BA-844E-B88AB99FD94E}"/>
          </ac:spMkLst>
        </pc:spChg>
        <pc:spChg chg="add del mod">
          <ac:chgData name="Thomas Mathieson" userId="45e720c463866f42" providerId="LiveId" clId="{0CC1A196-3CD5-4DE1-AF4A-A1E2491B5D99}" dt="2022-02-23T18:20:44.821" v="153" actId="478"/>
          <ac:spMkLst>
            <pc:docMk/>
            <pc:sldMk cId="3666098875" sldId="261"/>
            <ac:spMk id="17" creationId="{28E1AA4F-A636-4022-8F20-9394F97929DC}"/>
          </ac:spMkLst>
        </pc:spChg>
        <pc:picChg chg="mod">
          <ac:chgData name="Thomas Mathieson" userId="45e720c463866f42" providerId="LiveId" clId="{0CC1A196-3CD5-4DE1-AF4A-A1E2491B5D99}" dt="2022-02-23T18:17:35.983" v="94" actId="1076"/>
          <ac:picMkLst>
            <pc:docMk/>
            <pc:sldMk cId="3666098875" sldId="261"/>
            <ac:picMk id="8" creationId="{3AAFA08B-F32F-48E7-949A-A1DCC5772F5E}"/>
          </ac:picMkLst>
        </pc:picChg>
        <pc:picChg chg="add mod">
          <ac:chgData name="Thomas Mathieson" userId="45e720c463866f42" providerId="LiveId" clId="{0CC1A196-3CD5-4DE1-AF4A-A1E2491B5D99}" dt="2022-02-23T18:17:55.732" v="103" actId="571"/>
          <ac:picMkLst>
            <pc:docMk/>
            <pc:sldMk cId="3666098875" sldId="261"/>
            <ac:picMk id="13" creationId="{42115E45-3108-43E1-B0B7-9593185B1942}"/>
          </ac:picMkLst>
        </pc:picChg>
      </pc:sldChg>
      <pc:sldChg chg="del">
        <pc:chgData name="Thomas Mathieson" userId="45e720c463866f42" providerId="LiveId" clId="{0CC1A196-3CD5-4DE1-AF4A-A1E2491B5D99}" dt="2022-02-24T11:57:42.536" v="3270" actId="47"/>
        <pc:sldMkLst>
          <pc:docMk/>
          <pc:sldMk cId="1119650618" sldId="262"/>
        </pc:sldMkLst>
      </pc:sldChg>
      <pc:sldChg chg="addSp delSp modSp add mod modTransition modAnim">
        <pc:chgData name="Thomas Mathieson" userId="45e720c463866f42" providerId="LiveId" clId="{0CC1A196-3CD5-4DE1-AF4A-A1E2491B5D99}" dt="2022-02-24T11:33:51.017" v="2831"/>
        <pc:sldMkLst>
          <pc:docMk/>
          <pc:sldMk cId="3084853679" sldId="263"/>
        </pc:sldMkLst>
        <pc:spChg chg="add mod">
          <ac:chgData name="Thomas Mathieson" userId="45e720c463866f42" providerId="LiveId" clId="{0CC1A196-3CD5-4DE1-AF4A-A1E2491B5D99}" dt="2022-02-23T18:40:12.437" v="523" actId="164"/>
          <ac:spMkLst>
            <pc:docMk/>
            <pc:sldMk cId="3084853679" sldId="263"/>
            <ac:spMk id="2" creationId="{52B3F519-340C-4D0B-8D54-A843D1BB7AFB}"/>
          </ac:spMkLst>
        </pc:spChg>
        <pc:spChg chg="del mod">
          <ac:chgData name="Thomas Mathieson" userId="45e720c463866f42" providerId="LiveId" clId="{0CC1A196-3CD5-4DE1-AF4A-A1E2491B5D99}" dt="2022-02-23T18:42:56.742" v="570" actId="478"/>
          <ac:spMkLst>
            <pc:docMk/>
            <pc:sldMk cId="3084853679" sldId="263"/>
            <ac:spMk id="11" creationId="{1DD171E1-3521-4987-91F5-8DDC774845C5}"/>
          </ac:spMkLst>
        </pc:spChg>
        <pc:spChg chg="mod">
          <ac:chgData name="Thomas Mathieson" userId="45e720c463866f42" providerId="LiveId" clId="{0CC1A196-3CD5-4DE1-AF4A-A1E2491B5D99}" dt="2022-02-23T18:40:33.864" v="528" actId="12788"/>
          <ac:spMkLst>
            <pc:docMk/>
            <pc:sldMk cId="3084853679" sldId="263"/>
            <ac:spMk id="12" creationId="{60735569-4D8A-43B0-9895-CAD4DEBECDA7}"/>
          </ac:spMkLst>
        </pc:spChg>
        <pc:spChg chg="add mod">
          <ac:chgData name="Thomas Mathieson" userId="45e720c463866f42" providerId="LiveId" clId="{0CC1A196-3CD5-4DE1-AF4A-A1E2491B5D99}" dt="2022-02-23T18:40:44.103" v="529" actId="12788"/>
          <ac:spMkLst>
            <pc:docMk/>
            <pc:sldMk cId="3084853679" sldId="263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8:41:08.919" v="541" actId="20577"/>
          <ac:spMkLst>
            <pc:docMk/>
            <pc:sldMk cId="3084853679" sldId="263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8:41:14.734" v="549" actId="20577"/>
          <ac:spMkLst>
            <pc:docMk/>
            <pc:sldMk cId="3084853679" sldId="263"/>
            <ac:spMk id="16" creationId="{22A0C1C6-8A28-4D62-B7EA-BA63F29A5DEC}"/>
          </ac:spMkLst>
        </pc:spChg>
        <pc:spChg chg="add mod ord">
          <ac:chgData name="Thomas Mathieson" userId="45e720c463866f42" providerId="LiveId" clId="{0CC1A196-3CD5-4DE1-AF4A-A1E2491B5D99}" dt="2022-02-23T18:43:12.228" v="607" actId="1035"/>
          <ac:spMkLst>
            <pc:docMk/>
            <pc:sldMk cId="3084853679" sldId="263"/>
            <ac:spMk id="17" creationId="{C19109E9-D80F-4781-A599-EAAD0588B47B}"/>
          </ac:spMkLst>
        </pc:spChg>
        <pc:grpChg chg="add mod">
          <ac:chgData name="Thomas Mathieson" userId="45e720c463866f42" providerId="LiveId" clId="{0CC1A196-3CD5-4DE1-AF4A-A1E2491B5D99}" dt="2022-02-23T18:40:57.533" v="531" actId="12788"/>
          <ac:grpSpMkLst>
            <pc:docMk/>
            <pc:sldMk cId="3084853679" sldId="263"/>
            <ac:grpSpMk id="3" creationId="{3FA14EF9-A880-4B92-9C33-D3EBD264B73B}"/>
          </ac:grpSpMkLst>
        </pc:grpChg>
        <pc:grpChg chg="add mod">
          <ac:chgData name="Thomas Mathieson" userId="45e720c463866f42" providerId="LiveId" clId="{0CC1A196-3CD5-4DE1-AF4A-A1E2491B5D99}" dt="2022-02-23T18:41:02.617" v="532" actId="571"/>
          <ac:grpSpMkLst>
            <pc:docMk/>
            <pc:sldMk cId="3084853679" sldId="263"/>
            <ac:grpSpMk id="14" creationId="{14C0682D-20C1-4E7B-A656-F0A6928C5233}"/>
          </ac:grpSpMkLst>
        </pc:grpChg>
        <pc:picChg chg="mod">
          <ac:chgData name="Thomas Mathieson" userId="45e720c463866f42" providerId="LiveId" clId="{0CC1A196-3CD5-4DE1-AF4A-A1E2491B5D99}" dt="2022-02-23T18:43:18.898" v="609" actId="1036"/>
          <ac:picMkLst>
            <pc:docMk/>
            <pc:sldMk cId="3084853679" sldId="263"/>
            <ac:picMk id="6" creationId="{A22E5E16-F7B8-401D-8029-98559F704AED}"/>
          </ac:picMkLst>
        </pc:picChg>
        <pc:picChg chg="mod">
          <ac:chgData name="Thomas Mathieson" userId="45e720c463866f42" providerId="LiveId" clId="{0CC1A196-3CD5-4DE1-AF4A-A1E2491B5D99}" dt="2022-02-23T18:43:49.451" v="625" actId="1035"/>
          <ac:picMkLst>
            <pc:docMk/>
            <pc:sldMk cId="3084853679" sldId="263"/>
            <ac:picMk id="8" creationId="{395A0A18-3B88-4445-926B-B13481407509}"/>
          </ac:picMkLst>
        </pc:picChg>
      </pc:sldChg>
      <pc:sldChg chg="addSp delSp modSp add mod modTransition modAnim">
        <pc:chgData name="Thomas Mathieson" userId="45e720c463866f42" providerId="LiveId" clId="{0CC1A196-3CD5-4DE1-AF4A-A1E2491B5D99}" dt="2022-02-24T11:33:45.620" v="2830"/>
        <pc:sldMkLst>
          <pc:docMk/>
          <pc:sldMk cId="1005390829" sldId="264"/>
        </pc:sldMkLst>
        <pc:spChg chg="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2" creationId="{52B3F519-340C-4D0B-8D54-A843D1BB7AFB}"/>
          </ac:spMkLst>
        </pc:spChg>
        <pc:spChg chg="add del mod">
          <ac:chgData name="Thomas Mathieson" userId="45e720c463866f42" providerId="LiveId" clId="{0CC1A196-3CD5-4DE1-AF4A-A1E2491B5D99}" dt="2022-02-23T19:13:30.264" v="1055" actId="478"/>
          <ac:spMkLst>
            <pc:docMk/>
            <pc:sldMk cId="1005390829" sldId="264"/>
            <ac:spMk id="7" creationId="{27168642-0996-4AC5-B9F0-2738CA9F0619}"/>
          </ac:spMkLst>
        </pc:spChg>
        <pc:spChg chg="mod">
          <ac:chgData name="Thomas Mathieson" userId="45e720c463866f42" providerId="LiveId" clId="{0CC1A196-3CD5-4DE1-AF4A-A1E2491B5D99}" dt="2022-02-23T19:28:11.844" v="1543" actId="1076"/>
          <ac:spMkLst>
            <pc:docMk/>
            <pc:sldMk cId="1005390829" sldId="264"/>
            <ac:spMk id="9" creationId="{67524A9A-811D-4E40-A078-D16701F7AB86}"/>
          </ac:spMkLst>
        </pc:spChg>
        <pc:spChg chg="mod">
          <ac:chgData name="Thomas Mathieson" userId="45e720c463866f42" providerId="LiveId" clId="{0CC1A196-3CD5-4DE1-AF4A-A1E2491B5D99}" dt="2022-02-23T18:45:31.118" v="633" actId="14100"/>
          <ac:spMkLst>
            <pc:docMk/>
            <pc:sldMk cId="1005390829" sldId="264"/>
            <ac:spMk id="10" creationId="{C95460F1-319B-4E9B-912A-A2AA6B1FB28E}"/>
          </ac:spMkLst>
        </pc:spChg>
        <pc:spChg chg="add mod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3T18:56:18.537" v="792" actId="20577"/>
          <ac:spMkLst>
            <pc:docMk/>
            <pc:sldMk cId="1005390829" sldId="264"/>
            <ac:spMk id="12" creationId="{60735569-4D8A-43B0-9895-CAD4DEBECDA7}"/>
          </ac:spMkLst>
        </pc:spChg>
        <pc:spChg chg="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8:50:55.063" v="729" actId="20577"/>
          <ac:spMkLst>
            <pc:docMk/>
            <pc:sldMk cId="1005390829" sldId="264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8:51:01.974" v="739" actId="20577"/>
          <ac:spMkLst>
            <pc:docMk/>
            <pc:sldMk cId="1005390829" sldId="264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3T19:28:30.993" v="1552" actId="1035"/>
          <ac:spMkLst>
            <pc:docMk/>
            <pc:sldMk cId="1005390829" sldId="264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3T18:48:59.388" v="704" actId="571"/>
          <ac:spMkLst>
            <pc:docMk/>
            <pc:sldMk cId="1005390829" sldId="264"/>
            <ac:spMk id="19" creationId="{3C02615A-471B-445A-B10D-0AE0B44A57C4}"/>
          </ac:spMkLst>
        </pc:spChg>
        <pc:spChg chg="add mod">
          <ac:chgData name="Thomas Mathieson" userId="45e720c463866f42" providerId="LiveId" clId="{0CC1A196-3CD5-4DE1-AF4A-A1E2491B5D99}" dt="2022-02-23T19:28:32.724" v="1554" actId="1035"/>
          <ac:spMkLst>
            <pc:docMk/>
            <pc:sldMk cId="1005390829" sldId="264"/>
            <ac:spMk id="19" creationId="{CD6121DB-DBC0-4B2B-8858-F128E5BFDB4C}"/>
          </ac:spMkLst>
        </pc:spChg>
        <pc:spChg chg="mod">
          <ac:chgData name="Thomas Mathieson" userId="45e720c463866f42" providerId="LiveId" clId="{0CC1A196-3CD5-4DE1-AF4A-A1E2491B5D99}" dt="2022-02-23T18:48:59.388" v="704" actId="571"/>
          <ac:spMkLst>
            <pc:docMk/>
            <pc:sldMk cId="1005390829" sldId="264"/>
            <ac:spMk id="20" creationId="{0AB834A4-2857-4BC5-8A0D-95BFC9564C8A}"/>
          </ac:spMkLst>
        </pc:spChg>
        <pc:spChg chg="mod">
          <ac:chgData name="Thomas Mathieson" userId="45e720c463866f42" providerId="LiveId" clId="{0CC1A196-3CD5-4DE1-AF4A-A1E2491B5D99}" dt="2022-02-23T18:56:39.807" v="804" actId="20577"/>
          <ac:spMkLst>
            <pc:docMk/>
            <pc:sldMk cId="1005390829" sldId="264"/>
            <ac:spMk id="22" creationId="{63E6B81D-D11D-4E6D-B6AF-7284E50D356B}"/>
          </ac:spMkLst>
        </pc:spChg>
        <pc:spChg chg="mod">
          <ac:chgData name="Thomas Mathieson" userId="45e720c463866f42" providerId="LiveId" clId="{0CC1A196-3CD5-4DE1-AF4A-A1E2491B5D99}" dt="2022-02-23T18:56:44.494" v="814" actId="20577"/>
          <ac:spMkLst>
            <pc:docMk/>
            <pc:sldMk cId="1005390829" sldId="264"/>
            <ac:spMk id="23" creationId="{50E61CBB-3CF2-4241-8565-2B3E236B1FB2}"/>
          </ac:spMkLst>
        </pc:spChg>
        <pc:spChg chg="mod">
          <ac:chgData name="Thomas Mathieson" userId="45e720c463866f42" providerId="LiveId" clId="{0CC1A196-3CD5-4DE1-AF4A-A1E2491B5D99}" dt="2022-02-23T18:57:48.402" v="816" actId="571"/>
          <ac:spMkLst>
            <pc:docMk/>
            <pc:sldMk cId="1005390829" sldId="264"/>
            <ac:spMk id="25" creationId="{96E865E9-82A3-49E6-834C-336DABCE1352}"/>
          </ac:spMkLst>
        </pc:spChg>
        <pc:spChg chg="mod">
          <ac:chgData name="Thomas Mathieson" userId="45e720c463866f42" providerId="LiveId" clId="{0CC1A196-3CD5-4DE1-AF4A-A1E2491B5D99}" dt="2022-02-23T18:57:48.402" v="816" actId="571"/>
          <ac:spMkLst>
            <pc:docMk/>
            <pc:sldMk cId="1005390829" sldId="264"/>
            <ac:spMk id="26" creationId="{42CBA1C1-4C38-4F0B-A79D-4FA41A0D06E6}"/>
          </ac:spMkLst>
        </pc:spChg>
        <pc:spChg chg="mod topLvl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28" creationId="{7388D5E0-6241-4259-8971-084FBEBF78FE}"/>
          </ac:spMkLst>
        </pc:spChg>
        <pc:spChg chg="mod topLvl">
          <ac:chgData name="Thomas Mathieson" userId="45e720c463866f42" providerId="LiveId" clId="{0CC1A196-3CD5-4DE1-AF4A-A1E2491B5D99}" dt="2022-02-23T19:00:49.965" v="862" actId="164"/>
          <ac:spMkLst>
            <pc:docMk/>
            <pc:sldMk cId="1005390829" sldId="264"/>
            <ac:spMk id="29" creationId="{DF7336DA-E070-425C-9EBE-C7E0EE72DA57}"/>
          </ac:spMkLst>
        </pc:spChg>
        <pc:spChg chg="add mod">
          <ac:chgData name="Thomas Mathieson" userId="45e720c463866f42" providerId="LiveId" clId="{0CC1A196-3CD5-4DE1-AF4A-A1E2491B5D99}" dt="2022-02-23T18:59:30.325" v="852"/>
          <ac:spMkLst>
            <pc:docMk/>
            <pc:sldMk cId="1005390829" sldId="264"/>
            <ac:spMk id="30" creationId="{D4F12853-B6DB-4B5A-8B3E-9141C7AAF01A}"/>
          </ac:spMkLst>
        </pc:spChg>
        <pc:spChg chg="mod">
          <ac:chgData name="Thomas Mathieson" userId="45e720c463866f42" providerId="LiveId" clId="{0CC1A196-3CD5-4DE1-AF4A-A1E2491B5D99}" dt="2022-02-23T19:01:00.997" v="877" actId="20577"/>
          <ac:spMkLst>
            <pc:docMk/>
            <pc:sldMk cId="1005390829" sldId="264"/>
            <ac:spMk id="33" creationId="{3AB1BE95-711F-43E8-86D4-A957C1C6230A}"/>
          </ac:spMkLst>
        </pc:spChg>
        <pc:spChg chg="mod">
          <ac:chgData name="Thomas Mathieson" userId="45e720c463866f42" providerId="LiveId" clId="{0CC1A196-3CD5-4DE1-AF4A-A1E2491B5D99}" dt="2022-02-23T19:01:09.544" v="892" actId="20577"/>
          <ac:spMkLst>
            <pc:docMk/>
            <pc:sldMk cId="1005390829" sldId="264"/>
            <ac:spMk id="34" creationId="{B5EB3258-CA72-4683-B384-31D525EF2997}"/>
          </ac:spMkLst>
        </pc:spChg>
        <pc:spChg chg="mod">
          <ac:chgData name="Thomas Mathieson" userId="45e720c463866f42" providerId="LiveId" clId="{0CC1A196-3CD5-4DE1-AF4A-A1E2491B5D99}" dt="2022-02-23T19:00:54.798" v="863" actId="571"/>
          <ac:spMkLst>
            <pc:docMk/>
            <pc:sldMk cId="1005390829" sldId="264"/>
            <ac:spMk id="35" creationId="{A2461FA2-7366-41E4-8DDE-4CBB4DFCFACF}"/>
          </ac:spMkLst>
        </pc:spChg>
        <pc:spChg chg="mod">
          <ac:chgData name="Thomas Mathieson" userId="45e720c463866f42" providerId="LiveId" clId="{0CC1A196-3CD5-4DE1-AF4A-A1E2491B5D99}" dt="2022-02-23T19:01:37.684" v="899" actId="20577"/>
          <ac:spMkLst>
            <pc:docMk/>
            <pc:sldMk cId="1005390829" sldId="264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3T19:01:43.674" v="916" actId="20577"/>
          <ac:spMkLst>
            <pc:docMk/>
            <pc:sldMk cId="1005390829" sldId="264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3T19:01:34.609" v="893" actId="571"/>
          <ac:spMkLst>
            <pc:docMk/>
            <pc:sldMk cId="1005390829" sldId="264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3T19:03:39.886" v="964" actId="20577"/>
          <ac:spMkLst>
            <pc:docMk/>
            <pc:sldMk cId="1005390829" sldId="264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3T19:03:47.544" v="985" actId="20577"/>
          <ac:spMkLst>
            <pc:docMk/>
            <pc:sldMk cId="1005390829" sldId="264"/>
            <ac:spMk id="42" creationId="{18E2B854-2B72-4FC9-8CB5-BC5D898DB464}"/>
          </ac:spMkLst>
        </pc:spChg>
        <pc:spChg chg="add mod">
          <ac:chgData name="Thomas Mathieson" userId="45e720c463866f42" providerId="LiveId" clId="{0CC1A196-3CD5-4DE1-AF4A-A1E2491B5D99}" dt="2022-02-23T19:28:21.217" v="1544" actId="1076"/>
          <ac:spMkLst>
            <pc:docMk/>
            <pc:sldMk cId="1005390829" sldId="264"/>
            <ac:spMk id="43" creationId="{583A8158-4E56-4804-B5FF-14A028C2AB34}"/>
          </ac:spMkLst>
        </pc:spChg>
        <pc:spChg chg="add mod">
          <ac:chgData name="Thomas Mathieson" userId="45e720c463866f42" providerId="LiveId" clId="{0CC1A196-3CD5-4DE1-AF4A-A1E2491B5D99}" dt="2022-02-23T19:04:47.272" v="998" actId="1582"/>
          <ac:spMkLst>
            <pc:docMk/>
            <pc:sldMk cId="1005390829" sldId="264"/>
            <ac:spMk id="44" creationId="{3595C079-8089-47E1-8CD5-9642D3A94FF4}"/>
          </ac:spMkLst>
        </pc:spChg>
        <pc:spChg chg="add mod">
          <ac:chgData name="Thomas Mathieson" userId="45e720c463866f42" providerId="LiveId" clId="{0CC1A196-3CD5-4DE1-AF4A-A1E2491B5D99}" dt="2022-02-23T19:13:45.079" v="1077" actId="403"/>
          <ac:spMkLst>
            <pc:docMk/>
            <pc:sldMk cId="1005390829" sldId="264"/>
            <ac:spMk id="45" creationId="{442AB697-7593-4B06-8397-73B7E2C18AE4}"/>
          </ac:spMkLst>
        </pc:spChg>
        <pc:spChg chg="add mod">
          <ac:chgData name="Thomas Mathieson" userId="45e720c463866f42" providerId="LiveId" clId="{0CC1A196-3CD5-4DE1-AF4A-A1E2491B5D99}" dt="2022-02-23T19:14:22.746" v="1090" actId="571"/>
          <ac:spMkLst>
            <pc:docMk/>
            <pc:sldMk cId="1005390829" sldId="264"/>
            <ac:spMk id="46" creationId="{9C953E72-81F5-42F3-9BAF-CC1EB643016F}"/>
          </ac:spMkLst>
        </pc:spChg>
        <pc:spChg chg="add del mod">
          <ac:chgData name="Thomas Mathieson" userId="45e720c463866f42" providerId="LiveId" clId="{0CC1A196-3CD5-4DE1-AF4A-A1E2491B5D99}" dt="2022-02-23T19:16:09.834" v="1118" actId="478"/>
          <ac:spMkLst>
            <pc:docMk/>
            <pc:sldMk cId="1005390829" sldId="264"/>
            <ac:spMk id="47" creationId="{5FC9982A-71E2-476D-9E93-8040F297A035}"/>
          </ac:spMkLst>
        </pc:spChg>
        <pc:spChg chg="add del mod">
          <ac:chgData name="Thomas Mathieson" userId="45e720c463866f42" providerId="LiveId" clId="{0CC1A196-3CD5-4DE1-AF4A-A1E2491B5D99}" dt="2022-02-23T19:22:16.370" v="1348" actId="478"/>
          <ac:spMkLst>
            <pc:docMk/>
            <pc:sldMk cId="1005390829" sldId="264"/>
            <ac:spMk id="48" creationId="{C60AFBBC-EE98-49CF-A06B-F2931E979B15}"/>
          </ac:spMkLst>
        </pc:spChg>
        <pc:spChg chg="add del mod">
          <ac:chgData name="Thomas Mathieson" userId="45e720c463866f42" providerId="LiveId" clId="{0CC1A196-3CD5-4DE1-AF4A-A1E2491B5D99}" dt="2022-02-23T19:22:15.613" v="1347" actId="478"/>
          <ac:spMkLst>
            <pc:docMk/>
            <pc:sldMk cId="1005390829" sldId="264"/>
            <ac:spMk id="49" creationId="{BC271E97-3F59-4385-AB80-1A40781E74B6}"/>
          </ac:spMkLst>
        </pc:spChg>
        <pc:spChg chg="add mod">
          <ac:chgData name="Thomas Mathieson" userId="45e720c463866f42" providerId="LiveId" clId="{0CC1A196-3CD5-4DE1-AF4A-A1E2491B5D99}" dt="2022-02-23T19:28:21.217" v="1544" actId="1076"/>
          <ac:spMkLst>
            <pc:docMk/>
            <pc:sldMk cId="1005390829" sldId="264"/>
            <ac:spMk id="50" creationId="{723C7772-4B4F-4D68-90E0-65C9836DF5F3}"/>
          </ac:spMkLst>
        </pc:spChg>
        <pc:grpChg chg="del mod">
          <ac:chgData name="Thomas Mathieson" userId="45e720c463866f42" providerId="LiveId" clId="{0CC1A196-3CD5-4DE1-AF4A-A1E2491B5D99}" dt="2022-02-23T19:22:59.096" v="1363" actId="478"/>
          <ac:grpSpMkLst>
            <pc:docMk/>
            <pc:sldMk cId="1005390829" sldId="264"/>
            <ac:grpSpMk id="3" creationId="{3FA14EF9-A880-4B92-9C33-D3EBD264B73B}"/>
          </ac:grpSpMkLst>
        </pc:grpChg>
        <pc:grpChg chg="del mod">
          <ac:chgData name="Thomas Mathieson" userId="45e720c463866f42" providerId="LiveId" clId="{0CC1A196-3CD5-4DE1-AF4A-A1E2491B5D99}" dt="2022-02-23T19:23:00.649" v="1364" actId="478"/>
          <ac:grpSpMkLst>
            <pc:docMk/>
            <pc:sldMk cId="1005390829" sldId="264"/>
            <ac:grpSpMk id="14" creationId="{14C0682D-20C1-4E7B-A656-F0A6928C5233}"/>
          </ac:grpSpMkLst>
        </pc:grpChg>
        <pc:grpChg chg="add del mod">
          <ac:chgData name="Thomas Mathieson" userId="45e720c463866f42" providerId="LiveId" clId="{0CC1A196-3CD5-4DE1-AF4A-A1E2491B5D99}" dt="2022-02-23T18:55:58.548" v="786" actId="478"/>
          <ac:grpSpMkLst>
            <pc:docMk/>
            <pc:sldMk cId="1005390829" sldId="264"/>
            <ac:grpSpMk id="18" creationId="{040E517C-E775-4651-BE16-8A0A48036B2C}"/>
          </ac:grpSpMkLst>
        </pc:grpChg>
        <pc:grpChg chg="add mod">
          <ac:chgData name="Thomas Mathieson" userId="45e720c463866f42" providerId="LiveId" clId="{0CC1A196-3CD5-4DE1-AF4A-A1E2491B5D99}" dt="2022-02-23T18:56:32.950" v="793" actId="571"/>
          <ac:grpSpMkLst>
            <pc:docMk/>
            <pc:sldMk cId="1005390829" sldId="264"/>
            <ac:grpSpMk id="21" creationId="{E33EC642-B2FA-46A3-8EFF-5CCA9A8AA4D0}"/>
          </ac:grpSpMkLst>
        </pc:grpChg>
        <pc:grpChg chg="add mod">
          <ac:chgData name="Thomas Mathieson" userId="45e720c463866f42" providerId="LiveId" clId="{0CC1A196-3CD5-4DE1-AF4A-A1E2491B5D99}" dt="2022-02-23T18:57:48.402" v="816" actId="571"/>
          <ac:grpSpMkLst>
            <pc:docMk/>
            <pc:sldMk cId="1005390829" sldId="264"/>
            <ac:grpSpMk id="24" creationId="{4CD224DB-E988-4B71-A349-49D2C8E2B035}"/>
          </ac:grpSpMkLst>
        </pc:grpChg>
        <pc:grpChg chg="add del mod">
          <ac:chgData name="Thomas Mathieson" userId="45e720c463866f42" providerId="LiveId" clId="{0CC1A196-3CD5-4DE1-AF4A-A1E2491B5D99}" dt="2022-02-23T19:00:43.626" v="861" actId="165"/>
          <ac:grpSpMkLst>
            <pc:docMk/>
            <pc:sldMk cId="1005390829" sldId="264"/>
            <ac:grpSpMk id="27" creationId="{969E8DED-48DD-4BD3-9853-CC0A099E92D7}"/>
          </ac:grpSpMkLst>
        </pc:grpChg>
        <pc:grpChg chg="add del mod">
          <ac:chgData name="Thomas Mathieson" userId="45e720c463866f42" providerId="LiveId" clId="{0CC1A196-3CD5-4DE1-AF4A-A1E2491B5D99}" dt="2022-02-23T19:23:04.579" v="1365" actId="478"/>
          <ac:grpSpMkLst>
            <pc:docMk/>
            <pc:sldMk cId="1005390829" sldId="264"/>
            <ac:grpSpMk id="31" creationId="{B7CF0734-7E98-4AB5-A55F-2C22EBD7A403}"/>
          </ac:grpSpMkLst>
        </pc:grpChg>
        <pc:grpChg chg="add mod">
          <ac:chgData name="Thomas Mathieson" userId="45e720c463866f42" providerId="LiveId" clId="{0CC1A196-3CD5-4DE1-AF4A-A1E2491B5D99}" dt="2022-02-23T19:00:54.798" v="863" actId="571"/>
          <ac:grpSpMkLst>
            <pc:docMk/>
            <pc:sldMk cId="1005390829" sldId="264"/>
            <ac:grpSpMk id="32" creationId="{D6840C60-B51C-43BB-AD7A-E8DD6F9CA312}"/>
          </ac:grpSpMkLst>
        </pc:grpChg>
        <pc:grpChg chg="add del mod">
          <ac:chgData name="Thomas Mathieson" userId="45e720c463866f42" providerId="LiveId" clId="{0CC1A196-3CD5-4DE1-AF4A-A1E2491B5D99}" dt="2022-02-23T19:23:06.228" v="1366" actId="478"/>
          <ac:grpSpMkLst>
            <pc:docMk/>
            <pc:sldMk cId="1005390829" sldId="264"/>
            <ac:grpSpMk id="36" creationId="{D53E0C84-1D3A-4041-97AE-4575DD736322}"/>
          </ac:grpSpMkLst>
        </pc:grpChg>
        <pc:grpChg chg="add del mod">
          <ac:chgData name="Thomas Mathieson" userId="45e720c463866f42" providerId="LiveId" clId="{0CC1A196-3CD5-4DE1-AF4A-A1E2491B5D99}" dt="2022-02-23T19:23:07.516" v="1367" actId="478"/>
          <ac:grpSpMkLst>
            <pc:docMk/>
            <pc:sldMk cId="1005390829" sldId="264"/>
            <ac:grpSpMk id="40" creationId="{D23AC447-EE36-4235-AADD-74417596C1DA}"/>
          </ac:grpSpMkLst>
        </pc:grpChg>
        <pc:picChg chg="add mod">
          <ac:chgData name="Thomas Mathieson" userId="45e720c463866f42" providerId="LiveId" clId="{0CC1A196-3CD5-4DE1-AF4A-A1E2491B5D99}" dt="2022-02-23T18:46:16.969" v="635" actId="1076"/>
          <ac:picMkLst>
            <pc:docMk/>
            <pc:sldMk cId="1005390829" sldId="264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3T18:48:12.171" v="696" actId="478"/>
          <ac:picMkLst>
            <pc:docMk/>
            <pc:sldMk cId="1005390829" sldId="264"/>
            <ac:picMk id="6" creationId="{A22E5E16-F7B8-401D-8029-98559F704AED}"/>
          </ac:picMkLst>
        </pc:picChg>
      </pc:sldChg>
      <pc:sldChg chg="addSp delSp modSp add mod modTransition delAnim modAnim">
        <pc:chgData name="Thomas Mathieson" userId="45e720c463866f42" providerId="LiveId" clId="{0CC1A196-3CD5-4DE1-AF4A-A1E2491B5D99}" dt="2022-02-24T12:13:11.080" v="3493" actId="1076"/>
        <pc:sldMkLst>
          <pc:docMk/>
          <pc:sldMk cId="2694113204" sldId="265"/>
        </pc:sldMkLst>
        <pc:spChg chg="mod">
          <ac:chgData name="Thomas Mathieson" userId="45e720c463866f42" providerId="LiveId" clId="{0CC1A196-3CD5-4DE1-AF4A-A1E2491B5D99}" dt="2022-02-23T19:29:20.216" v="1560" actId="20577"/>
          <ac:spMkLst>
            <pc:docMk/>
            <pc:sldMk cId="2694113204" sldId="265"/>
            <ac:spMk id="2" creationId="{52B3F519-340C-4D0B-8D54-A843D1BB7AFB}"/>
          </ac:spMkLst>
        </pc:spChg>
        <pc:spChg chg="mod">
          <ac:chgData name="Thomas Mathieson" userId="45e720c463866f42" providerId="LiveId" clId="{0CC1A196-3CD5-4DE1-AF4A-A1E2491B5D99}" dt="2022-02-23T19:32:03.843" v="1635" actId="20577"/>
          <ac:spMkLst>
            <pc:docMk/>
            <pc:sldMk cId="2694113204" sldId="265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9:29:34.037" v="1570" actId="20577"/>
          <ac:spMkLst>
            <pc:docMk/>
            <pc:sldMk cId="2694113204" sldId="265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3T19:30:11.109" v="1587" actId="20577"/>
          <ac:spMkLst>
            <pc:docMk/>
            <pc:sldMk cId="2694113204" sldId="265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3T19:29:39.504" v="1575" actId="20577"/>
          <ac:spMkLst>
            <pc:docMk/>
            <pc:sldMk cId="2694113204" sldId="265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3T19:29:42.917" v="1580" actId="20577"/>
          <ac:spMkLst>
            <pc:docMk/>
            <pc:sldMk cId="2694113204" sldId="265"/>
            <ac:spMk id="38" creationId="{3F015E37-A638-4CC5-B9B6-0D59A7897A4E}"/>
          </ac:spMkLst>
        </pc:spChg>
        <pc:spChg chg="del">
          <ac:chgData name="Thomas Mathieson" userId="45e720c463866f42" providerId="LiveId" clId="{0CC1A196-3CD5-4DE1-AF4A-A1E2491B5D99}" dt="2022-02-24T12:12:40.447" v="3457" actId="478"/>
          <ac:spMkLst>
            <pc:docMk/>
            <pc:sldMk cId="2694113204" sldId="265"/>
            <ac:spMk id="43" creationId="{583A8158-4E56-4804-B5FF-14A028C2AB34}"/>
          </ac:spMkLst>
        </pc:spChg>
        <pc:spChg chg="add mod">
          <ac:chgData name="Thomas Mathieson" userId="45e720c463866f42" providerId="LiveId" clId="{0CC1A196-3CD5-4DE1-AF4A-A1E2491B5D99}" dt="2022-02-23T19:30:18.316" v="1589" actId="1037"/>
          <ac:spMkLst>
            <pc:docMk/>
            <pc:sldMk cId="2694113204" sldId="265"/>
            <ac:spMk id="46" creationId="{A0929051-A44C-47CA-B2E1-9BE9A6DE3781}"/>
          </ac:spMkLst>
        </pc:spChg>
        <pc:spChg chg="add mod">
          <ac:chgData name="Thomas Mathieson" userId="45e720c463866f42" providerId="LiveId" clId="{0CC1A196-3CD5-4DE1-AF4A-A1E2491B5D99}" dt="2022-02-23T19:31:22.934" v="1602" actId="1036"/>
          <ac:spMkLst>
            <pc:docMk/>
            <pc:sldMk cId="2694113204" sldId="265"/>
            <ac:spMk id="47" creationId="{6D4C0304-38AE-4E87-9241-9908A7857745}"/>
          </ac:spMkLst>
        </pc:spChg>
        <pc:spChg chg="add mod">
          <ac:chgData name="Thomas Mathieson" userId="45e720c463866f42" providerId="LiveId" clId="{0CC1A196-3CD5-4DE1-AF4A-A1E2491B5D99}" dt="2022-02-24T12:13:11.080" v="3493" actId="1076"/>
          <ac:spMkLst>
            <pc:docMk/>
            <pc:sldMk cId="2694113204" sldId="265"/>
            <ac:spMk id="48" creationId="{AC02A787-1337-4055-B420-DEED6941B1AF}"/>
          </ac:spMkLst>
        </pc:spChg>
      </pc:sldChg>
      <pc:sldChg chg="modSp add del mod">
        <pc:chgData name="Thomas Mathieson" userId="45e720c463866f42" providerId="LiveId" clId="{0CC1A196-3CD5-4DE1-AF4A-A1E2491B5D99}" dt="2022-02-23T19:21:25.479" v="1346" actId="47"/>
        <pc:sldMkLst>
          <pc:docMk/>
          <pc:sldMk cId="2738723201" sldId="265"/>
        </pc:sldMkLst>
        <pc:spChg chg="mod">
          <ac:chgData name="Thomas Mathieson" userId="45e720c463866f42" providerId="LiveId" clId="{0CC1A196-3CD5-4DE1-AF4A-A1E2491B5D99}" dt="2022-02-23T19:10:58.712" v="1054" actId="14100"/>
          <ac:spMkLst>
            <pc:docMk/>
            <pc:sldMk cId="2738723201" sldId="265"/>
            <ac:spMk id="7" creationId="{27168642-0996-4AC5-B9F0-2738CA9F0619}"/>
          </ac:spMkLst>
        </pc:spChg>
      </pc:sldChg>
      <pc:sldChg chg="addSp modSp add mod modTransition modAnim">
        <pc:chgData name="Thomas Mathieson" userId="45e720c463866f42" providerId="LiveId" clId="{0CC1A196-3CD5-4DE1-AF4A-A1E2491B5D99}" dt="2022-02-24T11:33:41.357" v="2829"/>
        <pc:sldMkLst>
          <pc:docMk/>
          <pc:sldMk cId="296728767" sldId="266"/>
        </pc:sldMkLst>
        <pc:spChg chg="add mod">
          <ac:chgData name="Thomas Mathieson" userId="45e720c463866f42" providerId="LiveId" clId="{0CC1A196-3CD5-4DE1-AF4A-A1E2491B5D99}" dt="2022-02-23T19:30:50.317" v="1591" actId="1076"/>
          <ac:spMkLst>
            <pc:docMk/>
            <pc:sldMk cId="296728767" sldId="266"/>
            <ac:spMk id="46" creationId="{7681957E-570B-4FE2-A06C-FD5B8669DAEC}"/>
          </ac:spMkLst>
        </pc:spChg>
      </pc:sldChg>
      <pc:sldChg chg="addSp delSp modSp add mod modTransition modAnim">
        <pc:chgData name="Thomas Mathieson" userId="45e720c463866f42" providerId="LiveId" clId="{0CC1A196-3CD5-4DE1-AF4A-A1E2491B5D99}" dt="2022-02-24T11:33:26.577" v="2826"/>
        <pc:sldMkLst>
          <pc:docMk/>
          <pc:sldMk cId="1557035813" sldId="267"/>
        </pc:sldMkLst>
        <pc:spChg chg="mod topLvl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2" creationId="{52B3F519-340C-4D0B-8D54-A843D1BB7AFB}"/>
          </ac:spMkLst>
        </pc:spChg>
        <pc:spChg chg="del topLvl">
          <ac:chgData name="Thomas Mathieson" userId="45e720c463866f42" providerId="LiveId" clId="{0CC1A196-3CD5-4DE1-AF4A-A1E2491B5D99}" dt="2022-02-23T19:35:56.175" v="1682" actId="478"/>
          <ac:spMkLst>
            <pc:docMk/>
            <pc:sldMk cId="1557035813" sldId="267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3T19:33:36.096" v="1671" actId="404"/>
          <ac:spMkLst>
            <pc:docMk/>
            <pc:sldMk cId="1557035813" sldId="267"/>
            <ac:spMk id="45" creationId="{442AB697-7593-4B06-8397-73B7E2C18AE4}"/>
          </ac:spMkLst>
        </pc:spChg>
        <pc:spChg chg="del">
          <ac:chgData name="Thomas Mathieson" userId="45e720c463866f42" providerId="LiveId" clId="{0CC1A196-3CD5-4DE1-AF4A-A1E2491B5D99}" dt="2022-02-23T19:33:24.904" v="1639" actId="478"/>
          <ac:spMkLst>
            <pc:docMk/>
            <pc:sldMk cId="1557035813" sldId="267"/>
            <ac:spMk id="47" creationId="{6D4C0304-38AE-4E87-9241-9908A7857745}"/>
          </ac:spMkLst>
        </pc:spChg>
        <pc:spChg chg="add mod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48" creationId="{D59F26D1-92AF-4C92-A964-EBF5F1C3E756}"/>
          </ac:spMkLst>
        </pc:spChg>
        <pc:spChg chg="add mod">
          <ac:chgData name="Thomas Mathieson" userId="45e720c463866f42" providerId="LiveId" clId="{0CC1A196-3CD5-4DE1-AF4A-A1E2491B5D99}" dt="2022-02-23T19:37:43.741" v="1701" actId="164"/>
          <ac:spMkLst>
            <pc:docMk/>
            <pc:sldMk cId="1557035813" sldId="267"/>
            <ac:spMk id="49" creationId="{66779314-98CD-4B4B-9B7F-107D2CAE9246}"/>
          </ac:spMkLst>
        </pc:spChg>
        <pc:spChg chg="mod">
          <ac:chgData name="Thomas Mathieson" userId="45e720c463866f42" providerId="LiveId" clId="{0CC1A196-3CD5-4DE1-AF4A-A1E2491B5D99}" dt="2022-02-23T19:38:50.995" v="1721" actId="20577"/>
          <ac:spMkLst>
            <pc:docMk/>
            <pc:sldMk cId="1557035813" sldId="267"/>
            <ac:spMk id="51" creationId="{665B4179-8152-4859-B860-99E688539B2C}"/>
          </ac:spMkLst>
        </pc:spChg>
        <pc:spChg chg="mod">
          <ac:chgData name="Thomas Mathieson" userId="45e720c463866f42" providerId="LiveId" clId="{0CC1A196-3CD5-4DE1-AF4A-A1E2491B5D99}" dt="2022-02-23T19:38:03.140" v="1706" actId="571"/>
          <ac:spMkLst>
            <pc:docMk/>
            <pc:sldMk cId="1557035813" sldId="267"/>
            <ac:spMk id="52" creationId="{0AD55CF2-1334-4DC7-B910-005839BBE649}"/>
          </ac:spMkLst>
        </pc:spChg>
        <pc:spChg chg="mod">
          <ac:chgData name="Thomas Mathieson" userId="45e720c463866f42" providerId="LiveId" clId="{0CC1A196-3CD5-4DE1-AF4A-A1E2491B5D99}" dt="2022-02-23T19:38:03.140" v="1706" actId="571"/>
          <ac:spMkLst>
            <pc:docMk/>
            <pc:sldMk cId="1557035813" sldId="267"/>
            <ac:spMk id="53" creationId="{2D6432C0-016B-406A-8249-6F39C89C5F87}"/>
          </ac:spMkLst>
        </pc:spChg>
        <pc:spChg chg="mod">
          <ac:chgData name="Thomas Mathieson" userId="45e720c463866f42" providerId="LiveId" clId="{0CC1A196-3CD5-4DE1-AF4A-A1E2491B5D99}" dt="2022-02-23T19:39:10.155" v="1724" actId="20577"/>
          <ac:spMkLst>
            <pc:docMk/>
            <pc:sldMk cId="1557035813" sldId="267"/>
            <ac:spMk id="55" creationId="{692D9051-F3A8-4043-8B2C-F2A720D62148}"/>
          </ac:spMkLst>
        </pc:spChg>
        <pc:spChg chg="mod">
          <ac:chgData name="Thomas Mathieson" userId="45e720c463866f42" providerId="LiveId" clId="{0CC1A196-3CD5-4DE1-AF4A-A1E2491B5D99}" dt="2022-02-23T19:38:24.466" v="1707" actId="571"/>
          <ac:spMkLst>
            <pc:docMk/>
            <pc:sldMk cId="1557035813" sldId="267"/>
            <ac:spMk id="56" creationId="{E356B059-63B7-48AC-B1D3-53D33B231E24}"/>
          </ac:spMkLst>
        </pc:spChg>
        <pc:spChg chg="mod">
          <ac:chgData name="Thomas Mathieson" userId="45e720c463866f42" providerId="LiveId" clId="{0CC1A196-3CD5-4DE1-AF4A-A1E2491B5D99}" dt="2022-02-23T19:38:24.466" v="1707" actId="571"/>
          <ac:spMkLst>
            <pc:docMk/>
            <pc:sldMk cId="1557035813" sldId="267"/>
            <ac:spMk id="57" creationId="{398DAC6D-6FAF-4F1C-B612-F97F1026F649}"/>
          </ac:spMkLst>
        </pc:spChg>
        <pc:spChg chg="mod">
          <ac:chgData name="Thomas Mathieson" userId="45e720c463866f42" providerId="LiveId" clId="{0CC1A196-3CD5-4DE1-AF4A-A1E2491B5D99}" dt="2022-02-23T19:45:00.531" v="1889" actId="20577"/>
          <ac:spMkLst>
            <pc:docMk/>
            <pc:sldMk cId="1557035813" sldId="267"/>
            <ac:spMk id="59" creationId="{5881914A-E0C1-44E5-A50F-44CC203968CE}"/>
          </ac:spMkLst>
        </pc:spChg>
        <pc:spChg chg="mod">
          <ac:chgData name="Thomas Mathieson" userId="45e720c463866f42" providerId="LiveId" clId="{0CC1A196-3CD5-4DE1-AF4A-A1E2491B5D99}" dt="2022-02-23T19:45:08.577" v="1897" actId="20577"/>
          <ac:spMkLst>
            <pc:docMk/>
            <pc:sldMk cId="1557035813" sldId="267"/>
            <ac:spMk id="60" creationId="{6CECF686-4F4A-4F06-BDA5-564452A46395}"/>
          </ac:spMkLst>
        </pc:spChg>
        <pc:spChg chg="mod">
          <ac:chgData name="Thomas Mathieson" userId="45e720c463866f42" providerId="LiveId" clId="{0CC1A196-3CD5-4DE1-AF4A-A1E2491B5D99}" dt="2022-02-23T20:44:08.356" v="1917" actId="20577"/>
          <ac:spMkLst>
            <pc:docMk/>
            <pc:sldMk cId="1557035813" sldId="267"/>
            <ac:spMk id="62" creationId="{ECBE177E-2178-413C-9325-B3505B1A76D0}"/>
          </ac:spMkLst>
        </pc:spChg>
        <pc:spChg chg="mod">
          <ac:chgData name="Thomas Mathieson" userId="45e720c463866f42" providerId="LiveId" clId="{0CC1A196-3CD5-4DE1-AF4A-A1E2491B5D99}" dt="2022-02-23T20:52:05.025" v="1963" actId="20577"/>
          <ac:spMkLst>
            <pc:docMk/>
            <pc:sldMk cId="1557035813" sldId="267"/>
            <ac:spMk id="63" creationId="{8C19AD39-1BBF-4E9C-96C6-D3DB3B36879F}"/>
          </ac:spMkLst>
        </pc:spChg>
        <pc:spChg chg="mod">
          <ac:chgData name="Thomas Mathieson" userId="45e720c463866f42" providerId="LiveId" clId="{0CC1A196-3CD5-4DE1-AF4A-A1E2491B5D99}" dt="2022-02-23T20:44:01.613" v="1903" actId="571"/>
          <ac:spMkLst>
            <pc:docMk/>
            <pc:sldMk cId="1557035813" sldId="267"/>
            <ac:spMk id="64" creationId="{6B049F25-4256-41C8-B4D2-78E0AC1FE4FD}"/>
          </ac:spMkLst>
        </pc:spChg>
        <pc:grpChg chg="del">
          <ac:chgData name="Thomas Mathieson" userId="45e720c463866f42" providerId="LiveId" clId="{0CC1A196-3CD5-4DE1-AF4A-A1E2491B5D99}" dt="2022-02-23T19:35:56.175" v="1682" actId="478"/>
          <ac:grpSpMkLst>
            <pc:docMk/>
            <pc:sldMk cId="1557035813" sldId="267"/>
            <ac:grpSpMk id="3" creationId="{3FA14EF9-A880-4B92-9C33-D3EBD264B73B}"/>
          </ac:grpSpMkLst>
        </pc:grpChg>
        <pc:grpChg chg="add mod">
          <ac:chgData name="Thomas Mathieson" userId="45e720c463866f42" providerId="LiveId" clId="{0CC1A196-3CD5-4DE1-AF4A-A1E2491B5D99}" dt="2022-02-23T19:37:43.741" v="1701" actId="164"/>
          <ac:grpSpMkLst>
            <pc:docMk/>
            <pc:sldMk cId="1557035813" sldId="267"/>
            <ac:grpSpMk id="4" creationId="{8FA614FC-6102-4E7E-84CF-1FC8B9FEB306}"/>
          </ac:grpSpMkLst>
        </pc:grpChg>
        <pc:grpChg chg="del">
          <ac:chgData name="Thomas Mathieson" userId="45e720c463866f42" providerId="LiveId" clId="{0CC1A196-3CD5-4DE1-AF4A-A1E2491B5D99}" dt="2022-02-23T19:37:47.408" v="1702" actId="478"/>
          <ac:grpSpMkLst>
            <pc:docMk/>
            <pc:sldMk cId="1557035813" sldId="267"/>
            <ac:grpSpMk id="14" creationId="{14C0682D-20C1-4E7B-A656-F0A6928C5233}"/>
          </ac:grpSpMkLst>
        </pc:grpChg>
        <pc:grpChg chg="del">
          <ac:chgData name="Thomas Mathieson" userId="45e720c463866f42" providerId="LiveId" clId="{0CC1A196-3CD5-4DE1-AF4A-A1E2491B5D99}" dt="2022-02-23T19:37:48.801" v="1703" actId="478"/>
          <ac:grpSpMkLst>
            <pc:docMk/>
            <pc:sldMk cId="1557035813" sldId="267"/>
            <ac:grpSpMk id="31" creationId="{B7CF0734-7E98-4AB5-A55F-2C22EBD7A403}"/>
          </ac:grpSpMkLst>
        </pc:grpChg>
        <pc:grpChg chg="del">
          <ac:chgData name="Thomas Mathieson" userId="45e720c463866f42" providerId="LiveId" clId="{0CC1A196-3CD5-4DE1-AF4A-A1E2491B5D99}" dt="2022-02-23T19:37:51.012" v="1704" actId="478"/>
          <ac:grpSpMkLst>
            <pc:docMk/>
            <pc:sldMk cId="1557035813" sldId="267"/>
            <ac:grpSpMk id="36" creationId="{D53E0C84-1D3A-4041-97AE-4575DD736322}"/>
          </ac:grpSpMkLst>
        </pc:grpChg>
        <pc:grpChg chg="del">
          <ac:chgData name="Thomas Mathieson" userId="45e720c463866f42" providerId="LiveId" clId="{0CC1A196-3CD5-4DE1-AF4A-A1E2491B5D99}" dt="2022-02-23T19:37:53.116" v="1705" actId="478"/>
          <ac:grpSpMkLst>
            <pc:docMk/>
            <pc:sldMk cId="1557035813" sldId="267"/>
            <ac:grpSpMk id="40" creationId="{D23AC447-EE36-4235-AADD-74417596C1DA}"/>
          </ac:grpSpMkLst>
        </pc:grpChg>
        <pc:grpChg chg="add mod">
          <ac:chgData name="Thomas Mathieson" userId="45e720c463866f42" providerId="LiveId" clId="{0CC1A196-3CD5-4DE1-AF4A-A1E2491B5D99}" dt="2022-02-23T19:38:03.140" v="1706" actId="571"/>
          <ac:grpSpMkLst>
            <pc:docMk/>
            <pc:sldMk cId="1557035813" sldId="267"/>
            <ac:grpSpMk id="50" creationId="{9ED5BE50-8950-4386-838B-7335510F7393}"/>
          </ac:grpSpMkLst>
        </pc:grpChg>
        <pc:grpChg chg="add mod">
          <ac:chgData name="Thomas Mathieson" userId="45e720c463866f42" providerId="LiveId" clId="{0CC1A196-3CD5-4DE1-AF4A-A1E2491B5D99}" dt="2022-02-23T19:38:37.112" v="1708" actId="1035"/>
          <ac:grpSpMkLst>
            <pc:docMk/>
            <pc:sldMk cId="1557035813" sldId="267"/>
            <ac:grpSpMk id="54" creationId="{5FE8F423-6426-4CAD-84AC-37C9CEF93643}"/>
          </ac:grpSpMkLst>
        </pc:grpChg>
        <pc:grpChg chg="add mod">
          <ac:chgData name="Thomas Mathieson" userId="45e720c463866f42" providerId="LiveId" clId="{0CC1A196-3CD5-4DE1-AF4A-A1E2491B5D99}" dt="2022-02-23T19:44:11.339" v="1847" actId="571"/>
          <ac:grpSpMkLst>
            <pc:docMk/>
            <pc:sldMk cId="1557035813" sldId="267"/>
            <ac:grpSpMk id="58" creationId="{47B22D07-DF9E-417F-BE42-92F901A1244C}"/>
          </ac:grpSpMkLst>
        </pc:grpChg>
        <pc:grpChg chg="add mod">
          <ac:chgData name="Thomas Mathieson" userId="45e720c463866f42" providerId="LiveId" clId="{0CC1A196-3CD5-4DE1-AF4A-A1E2491B5D99}" dt="2022-02-23T20:44:03.867" v="1908" actId="1035"/>
          <ac:grpSpMkLst>
            <pc:docMk/>
            <pc:sldMk cId="1557035813" sldId="267"/>
            <ac:grpSpMk id="61" creationId="{FCFDC6C0-DF35-4D94-9F14-FE106FBBB6F1}"/>
          </ac:grpSpMkLst>
        </pc:grpChg>
      </pc:sldChg>
      <pc:sldChg chg="addSp delSp modSp add mod modTransition modAnim">
        <pc:chgData name="Thomas Mathieson" userId="45e720c463866f42" providerId="LiveId" clId="{0CC1A196-3CD5-4DE1-AF4A-A1E2491B5D99}" dt="2022-02-24T11:33:32.506" v="2827"/>
        <pc:sldMkLst>
          <pc:docMk/>
          <pc:sldMk cId="678096210" sldId="268"/>
        </pc:sldMkLst>
        <pc:spChg chg="mod">
          <ac:chgData name="Thomas Mathieson" userId="45e720c463866f42" providerId="LiveId" clId="{0CC1A196-3CD5-4DE1-AF4A-A1E2491B5D99}" dt="2022-02-23T19:40:27.180" v="1738" actId="571"/>
          <ac:spMkLst>
            <pc:docMk/>
            <pc:sldMk cId="678096210" sldId="268"/>
            <ac:spMk id="2" creationId="{52B3F519-340C-4D0B-8D54-A843D1BB7AFB}"/>
          </ac:spMkLst>
        </pc:spChg>
        <pc:spChg chg="mod">
          <ac:chgData name="Thomas Mathieson" userId="45e720c463866f42" providerId="LiveId" clId="{0CC1A196-3CD5-4DE1-AF4A-A1E2491B5D99}" dt="2022-02-23T19:40:41.020" v="1754" actId="20577"/>
          <ac:spMkLst>
            <pc:docMk/>
            <pc:sldMk cId="678096210" sldId="268"/>
            <ac:spMk id="13" creationId="{3DDEF969-29F8-409F-A9A0-9CE2335EA1B7}"/>
          </ac:spMkLst>
        </pc:spChg>
        <pc:spChg chg="del">
          <ac:chgData name="Thomas Mathieson" userId="45e720c463866f42" providerId="LiveId" clId="{0CC1A196-3CD5-4DE1-AF4A-A1E2491B5D99}" dt="2022-02-23T19:40:31.066" v="1739" actId="478"/>
          <ac:spMkLst>
            <pc:docMk/>
            <pc:sldMk cId="678096210" sldId="268"/>
            <ac:spMk id="46" creationId="{A0929051-A44C-47CA-B2E1-9BE9A6DE3781}"/>
          </ac:spMkLst>
        </pc:spChg>
        <pc:spChg chg="add mod">
          <ac:chgData name="Thomas Mathieson" userId="45e720c463866f42" providerId="LiveId" clId="{0CC1A196-3CD5-4DE1-AF4A-A1E2491B5D99}" dt="2022-02-23T19:40:47.176" v="1768" actId="20577"/>
          <ac:spMkLst>
            <pc:docMk/>
            <pc:sldMk cId="678096210" sldId="268"/>
            <ac:spMk id="48" creationId="{26D027A4-7289-41DE-8503-AE87B9DA5410}"/>
          </ac:spMkLst>
        </pc:spChg>
        <pc:spChg chg="add del mod">
          <ac:chgData name="Thomas Mathieson" userId="45e720c463866f42" providerId="LiveId" clId="{0CC1A196-3CD5-4DE1-AF4A-A1E2491B5D99}" dt="2022-02-23T19:40:52.177" v="1770" actId="478"/>
          <ac:spMkLst>
            <pc:docMk/>
            <pc:sldMk cId="678096210" sldId="268"/>
            <ac:spMk id="49" creationId="{BC0A99C0-1BE0-40D2-8844-F68576F0ADC3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1" creationId="{C2D3B261-6FF8-4FB8-A61C-800DA855104A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2" creationId="{A928DBF6-9262-468D-BEBC-908CEA2114BB}"/>
          </ac:spMkLst>
        </pc:spChg>
        <pc:spChg chg="mod">
          <ac:chgData name="Thomas Mathieson" userId="45e720c463866f42" providerId="LiveId" clId="{0CC1A196-3CD5-4DE1-AF4A-A1E2491B5D99}" dt="2022-02-23T19:41:00.505" v="1772" actId="571"/>
          <ac:spMkLst>
            <pc:docMk/>
            <pc:sldMk cId="678096210" sldId="268"/>
            <ac:spMk id="53" creationId="{9921A05A-34B6-4C18-BFD9-C92283024E03}"/>
          </ac:spMkLst>
        </pc:spChg>
        <pc:spChg chg="mod">
          <ac:chgData name="Thomas Mathieson" userId="45e720c463866f42" providerId="LiveId" clId="{0CC1A196-3CD5-4DE1-AF4A-A1E2491B5D99}" dt="2022-02-23T19:41:07.279" v="1782" actId="20577"/>
          <ac:spMkLst>
            <pc:docMk/>
            <pc:sldMk cId="678096210" sldId="268"/>
            <ac:spMk id="55" creationId="{6048D374-F238-48B5-8A97-1443F7989617}"/>
          </ac:spMkLst>
        </pc:spChg>
        <pc:spChg chg="mod">
          <ac:chgData name="Thomas Mathieson" userId="45e720c463866f42" providerId="LiveId" clId="{0CC1A196-3CD5-4DE1-AF4A-A1E2491B5D99}" dt="2022-02-23T19:41:21.958" v="1790" actId="20577"/>
          <ac:spMkLst>
            <pc:docMk/>
            <pc:sldMk cId="678096210" sldId="268"/>
            <ac:spMk id="56" creationId="{3C8EF856-A20F-4C2A-891A-26F25A87E21D}"/>
          </ac:spMkLst>
        </pc:spChg>
        <pc:spChg chg="del mod">
          <ac:chgData name="Thomas Mathieson" userId="45e720c463866f42" providerId="LiveId" clId="{0CC1A196-3CD5-4DE1-AF4A-A1E2491B5D99}" dt="2022-02-23T19:41:24.013" v="1791" actId="478"/>
          <ac:spMkLst>
            <pc:docMk/>
            <pc:sldMk cId="678096210" sldId="268"/>
            <ac:spMk id="57" creationId="{1F6E75A8-A34D-4EC5-A9FB-2D2135EBD0FB}"/>
          </ac:spMkLst>
        </pc:spChg>
        <pc:spChg chg="mod">
          <ac:chgData name="Thomas Mathieson" userId="45e720c463866f42" providerId="LiveId" clId="{0CC1A196-3CD5-4DE1-AF4A-A1E2491B5D99}" dt="2022-02-23T19:43:10.125" v="1839" actId="20577"/>
          <ac:spMkLst>
            <pc:docMk/>
            <pc:sldMk cId="678096210" sldId="268"/>
            <ac:spMk id="59" creationId="{12A82109-3F44-41FD-BE88-EE23AFED6AA0}"/>
          </ac:spMkLst>
        </pc:spChg>
        <pc:spChg chg="mod">
          <ac:chgData name="Thomas Mathieson" userId="45e720c463866f42" providerId="LiveId" clId="{0CC1A196-3CD5-4DE1-AF4A-A1E2491B5D99}" dt="2022-02-23T19:43:18.596" v="1846" actId="20577"/>
          <ac:spMkLst>
            <pc:docMk/>
            <pc:sldMk cId="678096210" sldId="268"/>
            <ac:spMk id="60" creationId="{D6DCBBFE-B845-43EF-B1E8-342EFEFAD49B}"/>
          </ac:spMkLst>
        </pc:spChg>
        <pc:spChg chg="mod">
          <ac:chgData name="Thomas Mathieson" userId="45e720c463866f42" providerId="LiveId" clId="{0CC1A196-3CD5-4DE1-AF4A-A1E2491B5D99}" dt="2022-02-23T19:43:15.970" v="1844" actId="20577"/>
          <ac:spMkLst>
            <pc:docMk/>
            <pc:sldMk cId="678096210" sldId="268"/>
            <ac:spMk id="62" creationId="{627573C8-B0BE-4567-8CEB-EDFACF5EF40C}"/>
          </ac:spMkLst>
        </pc:spChg>
        <pc:spChg chg="mod">
          <ac:chgData name="Thomas Mathieson" userId="45e720c463866f42" providerId="LiveId" clId="{0CC1A196-3CD5-4DE1-AF4A-A1E2491B5D99}" dt="2022-02-23T19:42:42.908" v="1811" actId="571"/>
          <ac:spMkLst>
            <pc:docMk/>
            <pc:sldMk cId="678096210" sldId="268"/>
            <ac:spMk id="63" creationId="{2F7C7445-8222-4125-9E94-153A6C681FE3}"/>
          </ac:spMkLst>
        </pc:spChg>
        <pc:grpChg chg="mod">
          <ac:chgData name="Thomas Mathieson" userId="45e720c463866f42" providerId="LiveId" clId="{0CC1A196-3CD5-4DE1-AF4A-A1E2491B5D99}" dt="2022-02-23T19:40:27.180" v="1738" actId="571"/>
          <ac:grpSpMkLst>
            <pc:docMk/>
            <pc:sldMk cId="678096210" sldId="268"/>
            <ac:grpSpMk id="3" creationId="{3FA14EF9-A880-4B92-9C33-D3EBD264B73B}"/>
          </ac:grpSpMkLst>
        </pc:grpChg>
        <pc:grpChg chg="del">
          <ac:chgData name="Thomas Mathieson" userId="45e720c463866f42" providerId="LiveId" clId="{0CC1A196-3CD5-4DE1-AF4A-A1E2491B5D99}" dt="2022-02-23T19:40:12.663" v="1733" actId="478"/>
          <ac:grpSpMkLst>
            <pc:docMk/>
            <pc:sldMk cId="678096210" sldId="268"/>
            <ac:grpSpMk id="14" creationId="{14C0682D-20C1-4E7B-A656-F0A6928C5233}"/>
          </ac:grpSpMkLst>
        </pc:grpChg>
        <pc:grpChg chg="del">
          <ac:chgData name="Thomas Mathieson" userId="45e720c463866f42" providerId="LiveId" clId="{0CC1A196-3CD5-4DE1-AF4A-A1E2491B5D99}" dt="2022-02-23T19:40:14.332" v="1734" actId="478"/>
          <ac:grpSpMkLst>
            <pc:docMk/>
            <pc:sldMk cId="678096210" sldId="268"/>
            <ac:grpSpMk id="31" creationId="{B7CF0734-7E98-4AB5-A55F-2C22EBD7A403}"/>
          </ac:grpSpMkLst>
        </pc:grpChg>
        <pc:grpChg chg="del">
          <ac:chgData name="Thomas Mathieson" userId="45e720c463866f42" providerId="LiveId" clId="{0CC1A196-3CD5-4DE1-AF4A-A1E2491B5D99}" dt="2022-02-23T19:40:16.036" v="1735" actId="478"/>
          <ac:grpSpMkLst>
            <pc:docMk/>
            <pc:sldMk cId="678096210" sldId="268"/>
            <ac:grpSpMk id="36" creationId="{D53E0C84-1D3A-4041-97AE-4575DD736322}"/>
          </ac:grpSpMkLst>
        </pc:grpChg>
        <pc:grpChg chg="del">
          <ac:chgData name="Thomas Mathieson" userId="45e720c463866f42" providerId="LiveId" clId="{0CC1A196-3CD5-4DE1-AF4A-A1E2491B5D99}" dt="2022-02-23T19:40:17.169" v="1736" actId="478"/>
          <ac:grpSpMkLst>
            <pc:docMk/>
            <pc:sldMk cId="678096210" sldId="268"/>
            <ac:grpSpMk id="40" creationId="{D23AC447-EE36-4235-AADD-74417596C1DA}"/>
          </ac:grpSpMkLst>
        </pc:grpChg>
        <pc:grpChg chg="add mod">
          <ac:chgData name="Thomas Mathieson" userId="45e720c463866f42" providerId="LiveId" clId="{0CC1A196-3CD5-4DE1-AF4A-A1E2491B5D99}" dt="2022-02-23T19:41:00.505" v="1772" actId="571"/>
          <ac:grpSpMkLst>
            <pc:docMk/>
            <pc:sldMk cId="678096210" sldId="268"/>
            <ac:grpSpMk id="50" creationId="{47410B27-649A-4AEA-89DC-9B195E578FCC}"/>
          </ac:grpSpMkLst>
        </pc:grpChg>
        <pc:grpChg chg="add mod">
          <ac:chgData name="Thomas Mathieson" userId="45e720c463866f42" providerId="LiveId" clId="{0CC1A196-3CD5-4DE1-AF4A-A1E2491B5D99}" dt="2022-02-23T19:41:03.765" v="1773" actId="571"/>
          <ac:grpSpMkLst>
            <pc:docMk/>
            <pc:sldMk cId="678096210" sldId="268"/>
            <ac:grpSpMk id="54" creationId="{9AC07662-E12C-4AB4-ACF1-9C336A5458BD}"/>
          </ac:grpSpMkLst>
        </pc:grpChg>
        <pc:grpChg chg="add mod">
          <ac:chgData name="Thomas Mathieson" userId="45e720c463866f42" providerId="LiveId" clId="{0CC1A196-3CD5-4DE1-AF4A-A1E2491B5D99}" dt="2022-02-23T19:42:20.037" v="1794" actId="1035"/>
          <ac:grpSpMkLst>
            <pc:docMk/>
            <pc:sldMk cId="678096210" sldId="268"/>
            <ac:grpSpMk id="58" creationId="{BD6BBA78-6926-4144-86E4-65532013676D}"/>
          </ac:grpSpMkLst>
        </pc:grpChg>
        <pc:grpChg chg="add mod">
          <ac:chgData name="Thomas Mathieson" userId="45e720c463866f42" providerId="LiveId" clId="{0CC1A196-3CD5-4DE1-AF4A-A1E2491B5D99}" dt="2022-02-23T19:42:46.175" v="1819" actId="1036"/>
          <ac:grpSpMkLst>
            <pc:docMk/>
            <pc:sldMk cId="678096210" sldId="268"/>
            <ac:grpSpMk id="61" creationId="{BF83FC34-B953-4F26-B285-0CCA30A63B61}"/>
          </ac:grpSpMkLst>
        </pc:grpChg>
      </pc:sldChg>
      <pc:sldChg chg="addSp delSp modSp add mod ord modTransition delAnim modAnim">
        <pc:chgData name="Thomas Mathieson" userId="45e720c463866f42" providerId="LiveId" clId="{0CC1A196-3CD5-4DE1-AF4A-A1E2491B5D99}" dt="2022-02-24T11:51:50.887" v="3159" actId="404"/>
        <pc:sldMkLst>
          <pc:docMk/>
          <pc:sldMk cId="3273325635" sldId="269"/>
        </pc:sldMkLst>
        <pc:spChg chg="mod">
          <ac:chgData name="Thomas Mathieson" userId="45e720c463866f42" providerId="LiveId" clId="{0CC1A196-3CD5-4DE1-AF4A-A1E2491B5D99}" dt="2022-02-24T11:25:05.912" v="2779" actId="14100"/>
          <ac:spMkLst>
            <pc:docMk/>
            <pc:sldMk cId="3273325635" sldId="269"/>
            <ac:spMk id="9" creationId="{67524A9A-811D-4E40-A078-D16701F7AB86}"/>
          </ac:spMkLst>
        </pc:spChg>
        <pc:spChg chg="mod ord">
          <ac:chgData name="Thomas Mathieson" userId="45e720c463866f42" providerId="LiveId" clId="{0CC1A196-3CD5-4DE1-AF4A-A1E2491B5D99}" dt="2022-02-23T22:32:08.061" v="2436" actId="14100"/>
          <ac:spMkLst>
            <pc:docMk/>
            <pc:sldMk cId="3273325635" sldId="269"/>
            <ac:spMk id="10" creationId="{C95460F1-319B-4E9B-912A-A2AA6B1FB28E}"/>
          </ac:spMkLst>
        </pc:spChg>
        <pc:spChg chg="del">
          <ac:chgData name="Thomas Mathieson" userId="45e720c463866f42" providerId="LiveId" clId="{0CC1A196-3CD5-4DE1-AF4A-A1E2491B5D99}" dt="2022-02-23T20:58:32.603" v="1987" actId="478"/>
          <ac:spMkLst>
            <pc:docMk/>
            <pc:sldMk cId="3273325635" sldId="269"/>
            <ac:spMk id="12" creationId="{60735569-4D8A-43B0-9895-CAD4DEBECDA7}"/>
          </ac:spMkLst>
        </pc:spChg>
        <pc:spChg chg="add del mod">
          <ac:chgData name="Thomas Mathieson" userId="45e720c463866f42" providerId="LiveId" clId="{0CC1A196-3CD5-4DE1-AF4A-A1E2491B5D99}" dt="2022-02-23T22:26:34.359" v="2102" actId="1076"/>
          <ac:spMkLst>
            <pc:docMk/>
            <pc:sldMk cId="3273325635" sldId="269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18" creationId="{FBEF7732-09B2-445F-B8B1-01D036EECFF0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1" creationId="{312C3598-5D29-4602-8D9C-5CDC90DD1094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2" creationId="{6911A757-E836-4166-9377-9415E4A19D39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4" creationId="{DCA7302C-BAB2-4058-B916-103BF9C919B7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5" creationId="{623F2905-901B-4131-AA86-0C096881F24E}"/>
          </ac:spMkLst>
        </pc:spChg>
        <pc:spChg chg="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6" creationId="{32B4FB05-ED03-4A03-8FC0-BD894CCF8803}"/>
          </ac:spMkLst>
        </pc:spChg>
        <pc:spChg chg="add mod">
          <ac:chgData name="Thomas Mathieson" userId="45e720c463866f42" providerId="LiveId" clId="{0CC1A196-3CD5-4DE1-AF4A-A1E2491B5D99}" dt="2022-02-23T21:02:32.238" v="1996"/>
          <ac:spMkLst>
            <pc:docMk/>
            <pc:sldMk cId="3273325635" sldId="269"/>
            <ac:spMk id="27" creationId="{A0B24E48-AEBF-4CAF-8362-76F88B0AADA7}"/>
          </ac:spMkLst>
        </pc:spChg>
        <pc:spChg chg="add 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28" creationId="{568100BE-1F67-42FE-8B73-06287066BDEC}"/>
          </ac:spMkLst>
        </pc:spChg>
        <pc:spChg chg="add 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29" creationId="{88BD7D58-34A9-4970-BFD8-2226C464178C}"/>
          </ac:spMkLst>
        </pc:spChg>
        <pc:spChg chg="mod">
          <ac:chgData name="Thomas Mathieson" userId="45e720c463866f42" providerId="LiveId" clId="{0CC1A196-3CD5-4DE1-AF4A-A1E2491B5D99}" dt="2022-02-24T11:31:43.747" v="2815" actId="165"/>
          <ac:spMkLst>
            <pc:docMk/>
            <pc:sldMk cId="3273325635" sldId="269"/>
            <ac:spMk id="32" creationId="{B94016A1-F458-4E1E-8A9E-BC0189D92BCE}"/>
          </ac:spMkLst>
        </pc:spChg>
        <pc:spChg chg="add mod">
          <ac:chgData name="Thomas Mathieson" userId="45e720c463866f42" providerId="LiveId" clId="{0CC1A196-3CD5-4DE1-AF4A-A1E2491B5D99}" dt="2022-02-23T22:29:15.452" v="2392" actId="571"/>
          <ac:spMkLst>
            <pc:docMk/>
            <pc:sldMk cId="3273325635" sldId="269"/>
            <ac:spMk id="39" creationId="{10704C37-5856-4524-B084-98B822B755FE}"/>
          </ac:spMkLst>
        </pc:spChg>
        <pc:spChg chg="add mod">
          <ac:chgData name="Thomas Mathieson" userId="45e720c463866f42" providerId="LiveId" clId="{0CC1A196-3CD5-4DE1-AF4A-A1E2491B5D99}" dt="2022-02-24T11:21:45.151" v="2514" actId="1076"/>
          <ac:spMkLst>
            <pc:docMk/>
            <pc:sldMk cId="3273325635" sldId="269"/>
            <ac:spMk id="42" creationId="{8116858D-21C2-470E-BED2-18A2BEA0FD09}"/>
          </ac:spMkLst>
        </pc:spChg>
        <pc:spChg chg="add del mod">
          <ac:chgData name="Thomas Mathieson" userId="45e720c463866f42" providerId="LiveId" clId="{0CC1A196-3CD5-4DE1-AF4A-A1E2491B5D99}" dt="2022-02-24T11:22:15.865" v="2516" actId="478"/>
          <ac:spMkLst>
            <pc:docMk/>
            <pc:sldMk cId="3273325635" sldId="269"/>
            <ac:spMk id="43" creationId="{3F0374DF-8518-46C9-A0F5-DAECEC0E17DB}"/>
          </ac:spMkLst>
        </pc:spChg>
        <pc:spChg chg="add mod ord">
          <ac:chgData name="Thomas Mathieson" userId="45e720c463866f42" providerId="LiveId" clId="{0CC1A196-3CD5-4DE1-AF4A-A1E2491B5D99}" dt="2022-02-24T11:24:06.155" v="2747" actId="14100"/>
          <ac:spMkLst>
            <pc:docMk/>
            <pc:sldMk cId="3273325635" sldId="269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4T11:51:50.887" v="3159" actId="404"/>
          <ac:spMkLst>
            <pc:docMk/>
            <pc:sldMk cId="3273325635" sldId="269"/>
            <ac:spMk id="47" creationId="{F74421BF-F6F9-4062-8AB2-2A8DBF2721BA}"/>
          </ac:spMkLst>
        </pc:spChg>
        <pc:spChg chg="add mod topLvl">
          <ac:chgData name="Thomas Mathieson" userId="45e720c463866f42" providerId="LiveId" clId="{0CC1A196-3CD5-4DE1-AF4A-A1E2491B5D99}" dt="2022-02-24T11:29:32.874" v="2793" actId="164"/>
          <ac:spMkLst>
            <pc:docMk/>
            <pc:sldMk cId="3273325635" sldId="269"/>
            <ac:spMk id="48" creationId="{A54CC3C9-7462-4B37-843A-335F2D047EB7}"/>
          </ac:spMkLst>
        </pc:spChg>
        <pc:spChg chg="add del mod">
          <ac:chgData name="Thomas Mathieson" userId="45e720c463866f42" providerId="LiveId" clId="{0CC1A196-3CD5-4DE1-AF4A-A1E2491B5D99}" dt="2022-02-24T11:37:34.344" v="2852" actId="478"/>
          <ac:spMkLst>
            <pc:docMk/>
            <pc:sldMk cId="3273325635" sldId="269"/>
            <ac:spMk id="51" creationId="{D2CA4672-0360-4669-95DD-F73EE5B03497}"/>
          </ac:spMkLst>
        </pc:spChg>
        <pc:spChg chg="mod">
          <ac:chgData name="Thomas Mathieson" userId="45e720c463866f42" providerId="LiveId" clId="{0CC1A196-3CD5-4DE1-AF4A-A1E2491B5D99}" dt="2022-02-24T11:30:27.495" v="2807" actId="14826"/>
          <ac:spMkLst>
            <pc:docMk/>
            <pc:sldMk cId="3273325635" sldId="269"/>
            <ac:spMk id="53" creationId="{AA625A62-0224-4218-8CE3-0533A97704F2}"/>
          </ac:spMkLst>
        </pc:spChg>
        <pc:spChg chg="add mod">
          <ac:chgData name="Thomas Mathieson" userId="45e720c463866f42" providerId="LiveId" clId="{0CC1A196-3CD5-4DE1-AF4A-A1E2491B5D99}" dt="2022-02-24T11:41:04.162" v="2934" actId="404"/>
          <ac:spMkLst>
            <pc:docMk/>
            <pc:sldMk cId="3273325635" sldId="269"/>
            <ac:spMk id="55" creationId="{783FD170-DA6D-4127-80CC-ECABB84B32A7}"/>
          </ac:spMkLst>
        </pc:spChg>
        <pc:spChg chg="add mod">
          <ac:chgData name="Thomas Mathieson" userId="45e720c463866f42" providerId="LiveId" clId="{0CC1A196-3CD5-4DE1-AF4A-A1E2491B5D99}" dt="2022-02-24T11:41:04.162" v="2934" actId="404"/>
          <ac:spMkLst>
            <pc:docMk/>
            <pc:sldMk cId="3273325635" sldId="269"/>
            <ac:spMk id="57" creationId="{0BCD44FE-6DBA-4208-85D6-B9EFCEAC5FC2}"/>
          </ac:spMkLst>
        </pc:spChg>
        <pc:spChg chg="add mod">
          <ac:chgData name="Thomas Mathieson" userId="45e720c463866f42" providerId="LiveId" clId="{0CC1A196-3CD5-4DE1-AF4A-A1E2491B5D99}" dt="2022-02-24T11:42:52.148" v="2973" actId="14100"/>
          <ac:spMkLst>
            <pc:docMk/>
            <pc:sldMk cId="3273325635" sldId="269"/>
            <ac:spMk id="58" creationId="{754ECEE9-D60E-4A17-BBAD-B49766D4069F}"/>
          </ac:spMkLst>
        </pc:spChg>
        <pc:spChg chg="add mod">
          <ac:chgData name="Thomas Mathieson" userId="45e720c463866f42" providerId="LiveId" clId="{0CC1A196-3CD5-4DE1-AF4A-A1E2491B5D99}" dt="2022-02-24T11:42:57.847" v="2974" actId="14100"/>
          <ac:spMkLst>
            <pc:docMk/>
            <pc:sldMk cId="3273325635" sldId="269"/>
            <ac:spMk id="59" creationId="{FC914CBB-6290-4163-A2F8-1570168D87F7}"/>
          </ac:spMkLst>
        </pc:spChg>
        <pc:grpChg chg="del">
          <ac:chgData name="Thomas Mathieson" userId="45e720c463866f42" providerId="LiveId" clId="{0CC1A196-3CD5-4DE1-AF4A-A1E2491B5D99}" dt="2022-02-23T20:58:27.524" v="1985" actId="478"/>
          <ac:grpSpMkLst>
            <pc:docMk/>
            <pc:sldMk cId="3273325635" sldId="269"/>
            <ac:grpSpMk id="3" creationId="{3FA14EF9-A880-4B92-9C33-D3EBD264B73B}"/>
          </ac:grpSpMkLst>
        </pc:grpChg>
        <pc:grpChg chg="del">
          <ac:chgData name="Thomas Mathieson" userId="45e720c463866f42" providerId="LiveId" clId="{0CC1A196-3CD5-4DE1-AF4A-A1E2491B5D99}" dt="2022-02-23T20:58:29.819" v="1986" actId="478"/>
          <ac:grpSpMkLst>
            <pc:docMk/>
            <pc:sldMk cId="3273325635" sldId="269"/>
            <ac:grpSpMk id="14" creationId="{14C0682D-20C1-4E7B-A656-F0A6928C5233}"/>
          </ac:grpSpMkLst>
        </pc:grpChg>
        <pc:grpChg chg="add mod">
          <ac:chgData name="Thomas Mathieson" userId="45e720c463866f42" providerId="LiveId" clId="{0CC1A196-3CD5-4DE1-AF4A-A1E2491B5D99}" dt="2022-02-23T21:02:32.238" v="1996"/>
          <ac:grpSpMkLst>
            <pc:docMk/>
            <pc:sldMk cId="3273325635" sldId="269"/>
            <ac:grpSpMk id="20" creationId="{39F8231C-04C4-4786-9029-50F39E0DA6D5}"/>
          </ac:grpSpMkLst>
        </pc:grpChg>
        <pc:grpChg chg="add mod">
          <ac:chgData name="Thomas Mathieson" userId="45e720c463866f42" providerId="LiveId" clId="{0CC1A196-3CD5-4DE1-AF4A-A1E2491B5D99}" dt="2022-02-23T21:02:32.238" v="1996"/>
          <ac:grpSpMkLst>
            <pc:docMk/>
            <pc:sldMk cId="3273325635" sldId="269"/>
            <ac:grpSpMk id="23" creationId="{FC8581DE-00B4-4F68-8120-8E8932B7E335}"/>
          </ac:grpSpMkLst>
        </pc:grpChg>
        <pc:grpChg chg="add mod topLvl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3" creationId="{5377B82B-9B7B-4E80-851E-2DE580D910C1}"/>
          </ac:grpSpMkLst>
        </pc:grpChg>
        <pc:grpChg chg="add mod topLvl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4" creationId="{6ADE65DD-FBEE-4835-9943-98B2436CEDEC}"/>
          </ac:grpSpMkLst>
        </pc:grpChg>
        <pc:grpChg chg="add del mod">
          <ac:chgData name="Thomas Mathieson" userId="45e720c463866f42" providerId="LiveId" clId="{0CC1A196-3CD5-4DE1-AF4A-A1E2491B5D99}" dt="2022-02-24T11:31:43.747" v="2815" actId="165"/>
          <ac:grpSpMkLst>
            <pc:docMk/>
            <pc:sldMk cId="3273325635" sldId="269"/>
            <ac:grpSpMk id="35" creationId="{D8464D5E-25CA-4912-A50D-C4F9ECC93279}"/>
          </ac:grpSpMkLst>
        </pc:grpChg>
        <pc:grpChg chg="add del mod">
          <ac:chgData name="Thomas Mathieson" userId="45e720c463866f42" providerId="LiveId" clId="{0CC1A196-3CD5-4DE1-AF4A-A1E2491B5D99}" dt="2022-02-24T11:29:25.827" v="2792" actId="165"/>
          <ac:grpSpMkLst>
            <pc:docMk/>
            <pc:sldMk cId="3273325635" sldId="269"/>
            <ac:grpSpMk id="46" creationId="{BCEB0A8A-6D89-4C77-97D4-9FDF2D58B387}"/>
          </ac:grpSpMkLst>
        </pc:grpChg>
        <pc:grpChg chg="add mod">
          <ac:chgData name="Thomas Mathieson" userId="45e720c463866f42" providerId="LiveId" clId="{0CC1A196-3CD5-4DE1-AF4A-A1E2491B5D99}" dt="2022-02-24T11:29:44.472" v="2806" actId="1036"/>
          <ac:grpSpMkLst>
            <pc:docMk/>
            <pc:sldMk cId="3273325635" sldId="269"/>
            <ac:grpSpMk id="50" creationId="{87FC9BBE-AA28-404B-B906-BCF14C706547}"/>
          </ac:grpSpMkLst>
        </pc:grpChg>
        <pc:grpChg chg="add mod">
          <ac:chgData name="Thomas Mathieson" userId="45e720c463866f42" providerId="LiveId" clId="{0CC1A196-3CD5-4DE1-AF4A-A1E2491B5D99}" dt="2022-02-24T11:30:27.495" v="2807" actId="14826"/>
          <ac:grpSpMkLst>
            <pc:docMk/>
            <pc:sldMk cId="3273325635" sldId="269"/>
            <ac:grpSpMk id="52" creationId="{02945636-C7E0-4325-B612-690540BC37D9}"/>
          </ac:grpSpMkLst>
        </pc:grpChg>
        <pc:picChg chg="add del mod">
          <ac:chgData name="Thomas Mathieson" userId="45e720c463866f42" providerId="LiveId" clId="{0CC1A196-3CD5-4DE1-AF4A-A1E2491B5D99}" dt="2022-02-23T22:21:32.390" v="2045" actId="478"/>
          <ac:picMkLst>
            <pc:docMk/>
            <pc:sldMk cId="3273325635" sldId="269"/>
            <ac:picMk id="5" creationId="{E81762D1-1C36-4FFA-AE85-2408F38628B3}"/>
          </ac:picMkLst>
        </pc:picChg>
        <pc:picChg chg="del">
          <ac:chgData name="Thomas Mathieson" userId="45e720c463866f42" providerId="LiveId" clId="{0CC1A196-3CD5-4DE1-AF4A-A1E2491B5D99}" dt="2022-02-23T21:00:51.336" v="1991" actId="478"/>
          <ac:picMkLst>
            <pc:docMk/>
            <pc:sldMk cId="3273325635" sldId="269"/>
            <ac:picMk id="6" creationId="{A22E5E16-F7B8-401D-8029-98559F704AED}"/>
          </ac:picMkLst>
        </pc:picChg>
        <pc:picChg chg="mod ord">
          <ac:chgData name="Thomas Mathieson" userId="45e720c463866f42" providerId="LiveId" clId="{0CC1A196-3CD5-4DE1-AF4A-A1E2491B5D99}" dt="2022-02-24T11:34:40.294" v="2844" actId="171"/>
          <ac:picMkLst>
            <pc:docMk/>
            <pc:sldMk cId="3273325635" sldId="269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1:31:43.747" v="2815" actId="165"/>
          <ac:picMkLst>
            <pc:docMk/>
            <pc:sldMk cId="3273325635" sldId="269"/>
            <ac:picMk id="11" creationId="{F9D918AA-C475-4F81-B6B7-A2E6FC4432AA}"/>
          </ac:picMkLst>
        </pc:picChg>
        <pc:picChg chg="add mod">
          <ac:chgData name="Thomas Mathieson" userId="45e720c463866f42" providerId="LiveId" clId="{0CC1A196-3CD5-4DE1-AF4A-A1E2491B5D99}" dt="2022-02-23T21:02:32.238" v="1996"/>
          <ac:picMkLst>
            <pc:docMk/>
            <pc:sldMk cId="3273325635" sldId="269"/>
            <ac:picMk id="19" creationId="{9B6E0EAD-B647-4FF8-A6E6-7F1E8CA78C5B}"/>
          </ac:picMkLst>
        </pc:picChg>
        <pc:picChg chg="add del mod">
          <ac:chgData name="Thomas Mathieson" userId="45e720c463866f42" providerId="LiveId" clId="{0CC1A196-3CD5-4DE1-AF4A-A1E2491B5D99}" dt="2022-02-23T22:23:34.870" v="2081" actId="27803"/>
          <ac:picMkLst>
            <pc:docMk/>
            <pc:sldMk cId="3273325635" sldId="269"/>
            <ac:picMk id="31" creationId="{B94016A1-F458-4E1E-8A9E-BC0189D92BCE}"/>
          </ac:picMkLst>
        </pc:picChg>
        <pc:picChg chg="add del mod">
          <ac:chgData name="Thomas Mathieson" userId="45e720c463866f42" providerId="LiveId" clId="{0CC1A196-3CD5-4DE1-AF4A-A1E2491B5D99}" dt="2022-02-23T22:27:31.645" v="2106" actId="478"/>
          <ac:picMkLst>
            <pc:docMk/>
            <pc:sldMk cId="3273325635" sldId="269"/>
            <ac:picMk id="36" creationId="{DF3AE06B-90D1-43A4-9522-260CCFC4E94A}"/>
          </ac:picMkLst>
        </pc:picChg>
        <pc:picChg chg="add mod">
          <ac:chgData name="Thomas Mathieson" userId="45e720c463866f42" providerId="LiveId" clId="{0CC1A196-3CD5-4DE1-AF4A-A1E2491B5D99}" dt="2022-02-23T22:28:04.931" v="2120" actId="171"/>
          <ac:picMkLst>
            <pc:docMk/>
            <pc:sldMk cId="3273325635" sldId="269"/>
            <ac:picMk id="37" creationId="{F491F69F-448B-4434-8C16-7CB6A211B2C8}"/>
          </ac:picMkLst>
        </pc:picChg>
        <pc:picChg chg="add mod">
          <ac:chgData name="Thomas Mathieson" userId="45e720c463866f42" providerId="LiveId" clId="{0CC1A196-3CD5-4DE1-AF4A-A1E2491B5D99}" dt="2022-02-23T22:29:15.452" v="2392" actId="571"/>
          <ac:picMkLst>
            <pc:docMk/>
            <pc:sldMk cId="3273325635" sldId="269"/>
            <ac:picMk id="38" creationId="{0DE9B2D7-F88B-492A-810A-F8C20262D9D3}"/>
          </ac:picMkLst>
        </pc:picChg>
        <pc:picChg chg="add mod">
          <ac:chgData name="Thomas Mathieson" userId="45e720c463866f42" providerId="LiveId" clId="{0CC1A196-3CD5-4DE1-AF4A-A1E2491B5D99}" dt="2022-02-23T22:35:16.909" v="2459" actId="170"/>
          <ac:picMkLst>
            <pc:docMk/>
            <pc:sldMk cId="3273325635" sldId="269"/>
            <ac:picMk id="40" creationId="{3D5E1079-6869-402C-B71D-13763FE43566}"/>
          </ac:picMkLst>
        </pc:picChg>
        <pc:picChg chg="add mod">
          <ac:chgData name="Thomas Mathieson" userId="45e720c463866f42" providerId="LiveId" clId="{0CC1A196-3CD5-4DE1-AF4A-A1E2491B5D99}" dt="2022-02-23T22:30:07.038" v="2418" actId="171"/>
          <ac:picMkLst>
            <pc:docMk/>
            <pc:sldMk cId="3273325635" sldId="269"/>
            <ac:picMk id="41" creationId="{CDDF0E04-61F6-4A4C-A977-E035006E43B5}"/>
          </ac:picMkLst>
        </pc:picChg>
        <pc:picChg chg="add del mod">
          <ac:chgData name="Thomas Mathieson" userId="45e720c463866f42" providerId="LiveId" clId="{0CC1A196-3CD5-4DE1-AF4A-A1E2491B5D99}" dt="2022-02-24T11:22:41.802" v="2520" actId="478"/>
          <ac:picMkLst>
            <pc:docMk/>
            <pc:sldMk cId="3273325635" sldId="269"/>
            <ac:picMk id="45" creationId="{1F78798D-2F6A-40DC-9715-FF8D9388AD47}"/>
          </ac:picMkLst>
        </pc:picChg>
        <pc:picChg chg="add mod topLvl">
          <ac:chgData name="Thomas Mathieson" userId="45e720c463866f42" providerId="LiveId" clId="{0CC1A196-3CD5-4DE1-AF4A-A1E2491B5D99}" dt="2022-02-24T11:29:32.874" v="2793" actId="164"/>
          <ac:picMkLst>
            <pc:docMk/>
            <pc:sldMk cId="3273325635" sldId="269"/>
            <ac:picMk id="49" creationId="{919CB2E1-42C8-43C4-9B55-787BE8379E07}"/>
          </ac:picMkLst>
        </pc:picChg>
        <pc:picChg chg="mod">
          <ac:chgData name="Thomas Mathieson" userId="45e720c463866f42" providerId="LiveId" clId="{0CC1A196-3CD5-4DE1-AF4A-A1E2491B5D99}" dt="2022-02-24T11:30:42.179" v="2814" actId="1036"/>
          <ac:picMkLst>
            <pc:docMk/>
            <pc:sldMk cId="3273325635" sldId="269"/>
            <ac:picMk id="54" creationId="{C5BBCEE1-C8EF-4DF0-BF36-6D7F83ACE815}"/>
          </ac:picMkLst>
        </pc:picChg>
        <pc:picChg chg="add mod">
          <ac:chgData name="Thomas Mathieson" userId="45e720c463866f42" providerId="LiveId" clId="{0CC1A196-3CD5-4DE1-AF4A-A1E2491B5D99}" dt="2022-02-24T11:21:40.834" v="2513" actId="1076"/>
          <ac:picMkLst>
            <pc:docMk/>
            <pc:sldMk cId="3273325635" sldId="269"/>
            <ac:picMk id="1026" creationId="{63403968-F84F-46C5-81CA-A57003B59598}"/>
          </ac:picMkLst>
        </pc:picChg>
      </pc:sldChg>
      <pc:sldChg chg="addSp delSp modSp add mod modTransition modAnim">
        <pc:chgData name="Thomas Mathieson" userId="45e720c463866f42" providerId="LiveId" clId="{0CC1A196-3CD5-4DE1-AF4A-A1E2491B5D99}" dt="2022-02-24T11:33:22.252" v="2825"/>
        <pc:sldMkLst>
          <pc:docMk/>
          <pc:sldMk cId="2992373483" sldId="270"/>
        </pc:sldMkLst>
        <pc:spChg chg="add mod">
          <ac:chgData name="Thomas Mathieson" userId="45e720c463866f42" providerId="LiveId" clId="{0CC1A196-3CD5-4DE1-AF4A-A1E2491B5D99}" dt="2022-02-23T22:39:11.741" v="2481" actId="2711"/>
          <ac:spMkLst>
            <pc:docMk/>
            <pc:sldMk cId="2992373483" sldId="270"/>
            <ac:spMk id="3" creationId="{105F4AA7-E8CA-4ED5-9AE9-D28AF4FE95F9}"/>
          </ac:spMkLst>
        </pc:spChg>
        <pc:spChg chg="mod">
          <ac:chgData name="Thomas Mathieson" userId="45e720c463866f42" providerId="LiveId" clId="{0CC1A196-3CD5-4DE1-AF4A-A1E2491B5D99}" dt="2022-02-23T22:38:51.951" v="2478" actId="20577"/>
          <ac:spMkLst>
            <pc:docMk/>
            <pc:sldMk cId="2992373483" sldId="270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3T20:58:20.276" v="1984" actId="404"/>
          <ac:spMkLst>
            <pc:docMk/>
            <pc:sldMk cId="2992373483" sldId="270"/>
            <ac:spMk id="45" creationId="{442AB697-7593-4B06-8397-73B7E2C18AE4}"/>
          </ac:spMkLst>
        </pc:spChg>
        <pc:spChg chg="del">
          <ac:chgData name="Thomas Mathieson" userId="45e720c463866f42" providerId="LiveId" clId="{0CC1A196-3CD5-4DE1-AF4A-A1E2491B5D99}" dt="2022-02-23T20:58:07.416" v="1981" actId="478"/>
          <ac:spMkLst>
            <pc:docMk/>
            <pc:sldMk cId="2992373483" sldId="270"/>
            <ac:spMk id="46" creationId="{A0929051-A44C-47CA-B2E1-9BE9A6DE3781}"/>
          </ac:spMkLst>
        </pc:s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4" creationId="{8FA614FC-6102-4E7E-84CF-1FC8B9FEB306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0" creationId="{9ED5BE50-8950-4386-838B-7335510F7393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4" creationId="{5FE8F423-6426-4CAD-84AC-37C9CEF93643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58" creationId="{47B22D07-DF9E-417F-BE42-92F901A1244C}"/>
          </ac:grpSpMkLst>
        </pc:grpChg>
        <pc:grpChg chg="del">
          <ac:chgData name="Thomas Mathieson" userId="45e720c463866f42" providerId="LiveId" clId="{0CC1A196-3CD5-4DE1-AF4A-A1E2491B5D99}" dt="2022-02-23T20:58:07.416" v="1981" actId="478"/>
          <ac:grpSpMkLst>
            <pc:docMk/>
            <pc:sldMk cId="2992373483" sldId="270"/>
            <ac:grpSpMk id="61" creationId="{FCFDC6C0-DF35-4D94-9F14-FE106FBBB6F1}"/>
          </ac:grpSpMkLst>
        </pc:grpChg>
      </pc:sldChg>
      <pc:sldChg chg="addSp delSp modSp add mod addAnim delAnim modAnim">
        <pc:chgData name="Thomas Mathieson" userId="45e720c463866f42" providerId="LiveId" clId="{0CC1A196-3CD5-4DE1-AF4A-A1E2491B5D99}" dt="2022-02-24T11:52:40.755" v="3229" actId="478"/>
        <pc:sldMkLst>
          <pc:docMk/>
          <pc:sldMk cId="1273399385" sldId="271"/>
        </pc:sldMkLst>
        <pc:spChg chg="mod">
          <ac:chgData name="Thomas Mathieson" userId="45e720c463866f42" providerId="LiveId" clId="{0CC1A196-3CD5-4DE1-AF4A-A1E2491B5D99}" dt="2022-02-24T11:48:39.790" v="3126" actId="14100"/>
          <ac:spMkLst>
            <pc:docMk/>
            <pc:sldMk cId="1273399385" sldId="271"/>
            <ac:spMk id="9" creationId="{67524A9A-811D-4E40-A078-D16701F7AB86}"/>
          </ac:spMkLst>
        </pc:spChg>
        <pc:spChg chg="mod">
          <ac:chgData name="Thomas Mathieson" userId="45e720c463866f42" providerId="LiveId" clId="{0CC1A196-3CD5-4DE1-AF4A-A1E2491B5D99}" dt="2022-02-24T11:48:35.902" v="3125" actId="14100"/>
          <ac:spMkLst>
            <pc:docMk/>
            <pc:sldMk cId="1273399385" sldId="271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1:48:51.470" v="3131" actId="1076"/>
          <ac:spMkLst>
            <pc:docMk/>
            <pc:sldMk cId="1273399385" sldId="271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1:48:47.683" v="3129" actId="1038"/>
          <ac:spMkLst>
            <pc:docMk/>
            <pc:sldMk cId="1273399385" sldId="271"/>
            <ac:spMk id="39" creationId="{597FEE7C-8515-4F21-BF99-09DD1384BE86}"/>
          </ac:spMkLst>
        </pc:spChg>
        <pc:spChg chg="mod">
          <ac:chgData name="Thomas Mathieson" userId="45e720c463866f42" providerId="LiveId" clId="{0CC1A196-3CD5-4DE1-AF4A-A1E2491B5D99}" dt="2022-02-24T11:49:22.097" v="3134" actId="1076"/>
          <ac:spMkLst>
            <pc:docMk/>
            <pc:sldMk cId="1273399385" sldId="271"/>
            <ac:spMk id="42" creationId="{8116858D-21C2-470E-BED2-18A2BEA0FD09}"/>
          </ac:spMkLst>
        </pc:spChg>
        <pc:spChg chg="add del">
          <ac:chgData name="Thomas Mathieson" userId="45e720c463866f42" providerId="LiveId" clId="{0CC1A196-3CD5-4DE1-AF4A-A1E2491B5D99}" dt="2022-02-24T11:43:39.688" v="2980" actId="478"/>
          <ac:spMkLst>
            <pc:docMk/>
            <pc:sldMk cId="1273399385" sldId="271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4T11:51:39.955" v="3156" actId="404"/>
          <ac:spMkLst>
            <pc:docMk/>
            <pc:sldMk cId="1273399385" sldId="271"/>
            <ac:spMk id="45" creationId="{EAFE2658-5FE7-4EF3-959B-D9F25AD7B416}"/>
          </ac:spMkLst>
        </pc:spChg>
        <pc:spChg chg="add mod">
          <ac:chgData name="Thomas Mathieson" userId="45e720c463866f42" providerId="LiveId" clId="{0CC1A196-3CD5-4DE1-AF4A-A1E2491B5D99}" dt="2022-02-24T11:52:05.510" v="3176" actId="20577"/>
          <ac:spMkLst>
            <pc:docMk/>
            <pc:sldMk cId="1273399385" sldId="271"/>
            <ac:spMk id="46" creationId="{9ED3A2FD-2E62-4E0A-9B66-532ACB9B67B3}"/>
          </ac:spMkLst>
        </pc:spChg>
        <pc:spChg chg="mod">
          <ac:chgData name="Thomas Mathieson" userId="45e720c463866f42" providerId="LiveId" clId="{0CC1A196-3CD5-4DE1-AF4A-A1E2491B5D99}" dt="2022-02-24T11:51:46.255" v="3158" actId="404"/>
          <ac:spMkLst>
            <pc:docMk/>
            <pc:sldMk cId="1273399385" sldId="271"/>
            <ac:spMk id="47" creationId="{F74421BF-F6F9-4062-8AB2-2A8DBF2721BA}"/>
          </ac:spMkLst>
        </pc:spChg>
        <pc:spChg chg="mod">
          <ac:chgData name="Thomas Mathieson" userId="45e720c463866f42" providerId="LiveId" clId="{0CC1A196-3CD5-4DE1-AF4A-A1E2491B5D99}" dt="2022-02-24T11:44:43.644" v="2996" actId="14826"/>
          <ac:spMkLst>
            <pc:docMk/>
            <pc:sldMk cId="1273399385" sldId="271"/>
            <ac:spMk id="48" creationId="{A54CC3C9-7462-4B37-843A-335F2D047EB7}"/>
          </ac:spMkLst>
        </pc:spChg>
        <pc:spChg chg="mod">
          <ac:chgData name="Thomas Mathieson" userId="45e720c463866f42" providerId="LiveId" clId="{0CC1A196-3CD5-4DE1-AF4A-A1E2491B5D99}" dt="2022-02-24T11:49:05.214" v="3133" actId="14100"/>
          <ac:spMkLst>
            <pc:docMk/>
            <pc:sldMk cId="1273399385" sldId="271"/>
            <ac:spMk id="55" creationId="{783FD170-DA6D-4127-80CC-ECABB84B32A7}"/>
          </ac:spMkLst>
        </pc:spChg>
        <pc:spChg chg="del">
          <ac:chgData name="Thomas Mathieson" userId="45e720c463866f42" providerId="LiveId" clId="{0CC1A196-3CD5-4DE1-AF4A-A1E2491B5D99}" dt="2022-02-24T11:44:52.644" v="2997" actId="478"/>
          <ac:spMkLst>
            <pc:docMk/>
            <pc:sldMk cId="1273399385" sldId="271"/>
            <ac:spMk id="57" creationId="{0BCD44FE-6DBA-4208-85D6-B9EFCEAC5FC2}"/>
          </ac:spMkLst>
        </pc:spChg>
        <pc:spChg chg="mod">
          <ac:chgData name="Thomas Mathieson" userId="45e720c463866f42" providerId="LiveId" clId="{0CC1A196-3CD5-4DE1-AF4A-A1E2491B5D99}" dt="2022-02-24T11:52:36.533" v="3226" actId="20577"/>
          <ac:spMkLst>
            <pc:docMk/>
            <pc:sldMk cId="1273399385" sldId="271"/>
            <ac:spMk id="58" creationId="{754ECEE9-D60E-4A17-BBAD-B49766D4069F}"/>
          </ac:spMkLst>
        </pc:spChg>
        <pc:spChg chg="del">
          <ac:chgData name="Thomas Mathieson" userId="45e720c463866f42" providerId="LiveId" clId="{0CC1A196-3CD5-4DE1-AF4A-A1E2491B5D99}" dt="2022-02-24T11:52:38.797" v="3227" actId="478"/>
          <ac:spMkLst>
            <pc:docMk/>
            <pc:sldMk cId="1273399385" sldId="271"/>
            <ac:spMk id="59" creationId="{FC914CBB-6290-4163-A2F8-1570168D87F7}"/>
          </ac:spMkLst>
        </pc:spChg>
        <pc:grpChg chg="del mod">
          <ac:chgData name="Thomas Mathieson" userId="45e720c463866f42" providerId="LiveId" clId="{0CC1A196-3CD5-4DE1-AF4A-A1E2491B5D99}" dt="2022-02-24T11:52:40.073" v="3228" actId="478"/>
          <ac:grpSpMkLst>
            <pc:docMk/>
            <pc:sldMk cId="1273399385" sldId="271"/>
            <ac:grpSpMk id="33" creationId="{5377B82B-9B7B-4E80-851E-2DE580D910C1}"/>
          </ac:grpSpMkLst>
        </pc:grpChg>
        <pc:grpChg chg="del mod">
          <ac:chgData name="Thomas Mathieson" userId="45e720c463866f42" providerId="LiveId" clId="{0CC1A196-3CD5-4DE1-AF4A-A1E2491B5D99}" dt="2022-02-24T11:52:40.755" v="3229" actId="478"/>
          <ac:grpSpMkLst>
            <pc:docMk/>
            <pc:sldMk cId="1273399385" sldId="271"/>
            <ac:grpSpMk id="34" creationId="{6ADE65DD-FBEE-4835-9943-98B2436CEDEC}"/>
          </ac:grpSpMkLst>
        </pc:grpChg>
        <pc:grpChg chg="mod">
          <ac:chgData name="Thomas Mathieson" userId="45e720c463866f42" providerId="LiveId" clId="{0CC1A196-3CD5-4DE1-AF4A-A1E2491B5D99}" dt="2022-02-24T11:48:57.014" v="3132" actId="1076"/>
          <ac:grpSpMkLst>
            <pc:docMk/>
            <pc:sldMk cId="1273399385" sldId="271"/>
            <ac:grpSpMk id="50" creationId="{87FC9BBE-AA28-404B-B906-BCF14C706547}"/>
          </ac:grpSpMkLst>
        </pc:grpChg>
        <pc:grpChg chg="del">
          <ac:chgData name="Thomas Mathieson" userId="45e720c463866f42" providerId="LiveId" clId="{0CC1A196-3CD5-4DE1-AF4A-A1E2491B5D99}" dt="2022-02-24T11:44:29.694" v="2995" actId="478"/>
          <ac:grpSpMkLst>
            <pc:docMk/>
            <pc:sldMk cId="1273399385" sldId="271"/>
            <ac:grpSpMk id="52" creationId="{02945636-C7E0-4325-B612-690540BC37D9}"/>
          </ac:grpSpMkLst>
        </pc:grpChg>
        <pc:picChg chg="del mod">
          <ac:chgData name="Thomas Mathieson" userId="45e720c463866f42" providerId="LiveId" clId="{0CC1A196-3CD5-4DE1-AF4A-A1E2491B5D99}" dt="2022-02-24T11:49:57.278" v="3135" actId="478"/>
          <ac:picMkLst>
            <pc:docMk/>
            <pc:sldMk cId="1273399385" sldId="271"/>
            <ac:picMk id="37" creationId="{F491F69F-448B-4434-8C16-7CB6A211B2C8}"/>
          </ac:picMkLst>
        </pc:picChg>
        <pc:picChg chg="del">
          <ac:chgData name="Thomas Mathieson" userId="45e720c463866f42" providerId="LiveId" clId="{0CC1A196-3CD5-4DE1-AF4A-A1E2491B5D99}" dt="2022-02-24T11:44:02.054" v="2986" actId="478"/>
          <ac:picMkLst>
            <pc:docMk/>
            <pc:sldMk cId="1273399385" sldId="271"/>
            <ac:picMk id="40" creationId="{3D5E1079-6869-402C-B71D-13763FE43566}"/>
          </ac:picMkLst>
        </pc:picChg>
        <pc:picChg chg="del">
          <ac:chgData name="Thomas Mathieson" userId="45e720c463866f42" providerId="LiveId" clId="{0CC1A196-3CD5-4DE1-AF4A-A1E2491B5D99}" dt="2022-02-24T11:44:16.809" v="2994" actId="478"/>
          <ac:picMkLst>
            <pc:docMk/>
            <pc:sldMk cId="1273399385" sldId="271"/>
            <ac:picMk id="41" creationId="{CDDF0E04-61F6-4A4C-A977-E035006E43B5}"/>
          </ac:picMkLst>
        </pc:picChg>
        <pc:picChg chg="add mod modCrop">
          <ac:chgData name="Thomas Mathieson" userId="45e720c463866f42" providerId="LiveId" clId="{0CC1A196-3CD5-4DE1-AF4A-A1E2491B5D99}" dt="2022-02-24T11:50:56.554" v="3139" actId="18131"/>
          <ac:picMkLst>
            <pc:docMk/>
            <pc:sldMk cId="1273399385" sldId="271"/>
            <ac:picMk id="43" creationId="{2FDCAAB0-C7C6-4C64-9E81-C1AEF59FF8CE}"/>
          </ac:picMkLst>
        </pc:picChg>
        <pc:picChg chg="mod">
          <ac:chgData name="Thomas Mathieson" userId="45e720c463866f42" providerId="LiveId" clId="{0CC1A196-3CD5-4DE1-AF4A-A1E2491B5D99}" dt="2022-02-24T11:44:43.644" v="2996" actId="14826"/>
          <ac:picMkLst>
            <pc:docMk/>
            <pc:sldMk cId="1273399385" sldId="271"/>
            <ac:picMk id="49" creationId="{919CB2E1-42C8-43C4-9B55-787BE8379E07}"/>
          </ac:picMkLst>
        </pc:picChg>
        <pc:picChg chg="add del mod modCrop">
          <ac:chgData name="Thomas Mathieson" userId="45e720c463866f42" providerId="LiveId" clId="{0CC1A196-3CD5-4DE1-AF4A-A1E2491B5D99}" dt="2022-02-24T11:47:35.353" v="3104" actId="1076"/>
          <ac:picMkLst>
            <pc:docMk/>
            <pc:sldMk cId="1273399385" sldId="271"/>
            <ac:picMk id="1026" creationId="{63403968-F84F-46C5-81CA-A57003B59598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01:44.456" v="3362" actId="478"/>
        <pc:sldMkLst>
          <pc:docMk/>
          <pc:sldMk cId="1008628806" sldId="272"/>
        </pc:sldMkLst>
        <pc:spChg chg="del">
          <ac:chgData name="Thomas Mathieson" userId="45e720c463866f42" providerId="LiveId" clId="{0CC1A196-3CD5-4DE1-AF4A-A1E2491B5D99}" dt="2022-02-24T11:58:04.507" v="3272" actId="478"/>
          <ac:spMkLst>
            <pc:docMk/>
            <pc:sldMk cId="1008628806" sldId="272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06.086" v="3273" actId="478"/>
          <ac:spMkLst>
            <pc:docMk/>
            <pc:sldMk cId="1008628806" sldId="272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1:59:38.470" v="3316" actId="1036"/>
          <ac:spMkLst>
            <pc:docMk/>
            <pc:sldMk cId="1008628806" sldId="272"/>
            <ac:spMk id="11" creationId="{1DD171E1-3521-4987-91F5-8DDC774845C5}"/>
          </ac:spMkLst>
        </pc:spChg>
        <pc:spChg chg="mod">
          <ac:chgData name="Thomas Mathieson" userId="45e720c463866f42" providerId="LiveId" clId="{0CC1A196-3CD5-4DE1-AF4A-A1E2491B5D99}" dt="2022-02-24T12:00:31.554" v="3341" actId="1076"/>
          <ac:spMkLst>
            <pc:docMk/>
            <pc:sldMk cId="1008628806" sldId="272"/>
            <ac:spMk id="12" creationId="{60735569-4D8A-43B0-9895-CAD4DEBECDA7}"/>
          </ac:spMkLst>
        </pc:spChg>
        <pc:spChg chg="mod">
          <ac:chgData name="Thomas Mathieson" userId="45e720c463866f42" providerId="LiveId" clId="{0CC1A196-3CD5-4DE1-AF4A-A1E2491B5D99}" dt="2022-02-24T12:00:31.554" v="3341" actId="1076"/>
          <ac:spMkLst>
            <pc:docMk/>
            <pc:sldMk cId="1008628806" sldId="272"/>
            <ac:spMk id="13" creationId="{70B73AB0-AB19-4AA9-AFD4-83FBDBC3D16F}"/>
          </ac:spMkLst>
        </pc:spChg>
        <pc:picChg chg="mod">
          <ac:chgData name="Thomas Mathieson" userId="45e720c463866f42" providerId="LiveId" clId="{0CC1A196-3CD5-4DE1-AF4A-A1E2491B5D99}" dt="2022-02-24T11:59:43.518" v="3328" actId="1035"/>
          <ac:picMkLst>
            <pc:docMk/>
            <pc:sldMk cId="1008628806" sldId="272"/>
            <ac:picMk id="6" creationId="{A22E5E16-F7B8-401D-8029-98559F704AED}"/>
          </ac:picMkLst>
        </pc:picChg>
        <pc:picChg chg="del mod">
          <ac:chgData name="Thomas Mathieson" userId="45e720c463866f42" providerId="LiveId" clId="{0CC1A196-3CD5-4DE1-AF4A-A1E2491B5D99}" dt="2022-02-24T12:01:44.456" v="3362" actId="478"/>
          <ac:picMkLst>
            <pc:docMk/>
            <pc:sldMk cId="1008628806" sldId="272"/>
            <ac:picMk id="8" creationId="{395A0A18-3B88-4445-926B-B13481407509}"/>
          </ac:picMkLst>
        </pc:picChg>
        <pc:picChg chg="add del mod">
          <ac:chgData name="Thomas Mathieson" userId="45e720c463866f42" providerId="LiveId" clId="{0CC1A196-3CD5-4DE1-AF4A-A1E2491B5D99}" dt="2022-02-24T12:01:43.850" v="3361" actId="478"/>
          <ac:picMkLst>
            <pc:docMk/>
            <pc:sldMk cId="1008628806" sldId="272"/>
            <ac:picMk id="14" creationId="{00CD4FF2-D613-4ED1-94DD-841313FD74A1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02:08.218" v="3364" actId="1076"/>
        <pc:sldMkLst>
          <pc:docMk/>
          <pc:sldMk cId="3305993793" sldId="273"/>
        </pc:sldMkLst>
        <pc:spChg chg="del">
          <ac:chgData name="Thomas Mathieson" userId="45e720c463866f42" providerId="LiveId" clId="{0CC1A196-3CD5-4DE1-AF4A-A1E2491B5D99}" dt="2022-02-24T11:58:08.326" v="3274" actId="478"/>
          <ac:spMkLst>
            <pc:docMk/>
            <pc:sldMk cId="3305993793" sldId="273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08.787" v="3275" actId="478"/>
          <ac:spMkLst>
            <pc:docMk/>
            <pc:sldMk cId="3305993793" sldId="273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02:08.218" v="3364" actId="1076"/>
          <ac:spMkLst>
            <pc:docMk/>
            <pc:sldMk cId="3305993793" sldId="273"/>
            <ac:spMk id="12" creationId="{60735569-4D8A-43B0-9895-CAD4DEBECDA7}"/>
          </ac:spMkLst>
        </pc:spChg>
        <pc:spChg chg="del">
          <ac:chgData name="Thomas Mathieson" userId="45e720c463866f42" providerId="LiveId" clId="{0CC1A196-3CD5-4DE1-AF4A-A1E2491B5D99}" dt="2022-02-24T12:00:50.453" v="3342" actId="478"/>
          <ac:spMkLst>
            <pc:docMk/>
            <pc:sldMk cId="3305993793" sldId="273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2:00:51.542" v="3343"/>
          <ac:spMkLst>
            <pc:docMk/>
            <pc:sldMk cId="3305993793" sldId="273"/>
            <ac:spMk id="19" creationId="{114BB78F-EEC1-4411-BDD9-E917829D67F3}"/>
          </ac:spMkLst>
        </pc:spChg>
        <pc:grpChg chg="mod">
          <ac:chgData name="Thomas Mathieson" userId="45e720c463866f42" providerId="LiveId" clId="{0CC1A196-3CD5-4DE1-AF4A-A1E2491B5D99}" dt="2022-02-24T12:02:00.497" v="3363" actId="1076"/>
          <ac:grpSpMkLst>
            <pc:docMk/>
            <pc:sldMk cId="3305993793" sldId="273"/>
            <ac:grpSpMk id="3" creationId="{3FA14EF9-A880-4B92-9C33-D3EBD264B73B}"/>
          </ac:grpSpMkLst>
        </pc:grpChg>
        <pc:grpChg chg="mod">
          <ac:chgData name="Thomas Mathieson" userId="45e720c463866f42" providerId="LiveId" clId="{0CC1A196-3CD5-4DE1-AF4A-A1E2491B5D99}" dt="2022-02-24T12:02:00.497" v="3363" actId="1076"/>
          <ac:grpSpMkLst>
            <pc:docMk/>
            <pc:sldMk cId="3305993793" sldId="273"/>
            <ac:grpSpMk id="14" creationId="{14C0682D-20C1-4E7B-A656-F0A6928C5233}"/>
          </ac:grpSpMkLst>
        </pc:grpChg>
        <pc:picChg chg="del">
          <ac:chgData name="Thomas Mathieson" userId="45e720c463866f42" providerId="LiveId" clId="{0CC1A196-3CD5-4DE1-AF4A-A1E2491B5D99}" dt="2022-02-24T12:00:50.453" v="3342" actId="478"/>
          <ac:picMkLst>
            <pc:docMk/>
            <pc:sldMk cId="3305993793" sldId="273"/>
            <ac:picMk id="6" creationId="{A22E5E16-F7B8-401D-8029-98559F704AED}"/>
          </ac:picMkLst>
        </pc:picChg>
        <pc:picChg chg="del">
          <ac:chgData name="Thomas Mathieson" userId="45e720c463866f42" providerId="LiveId" clId="{0CC1A196-3CD5-4DE1-AF4A-A1E2491B5D99}" dt="2022-02-24T12:00:50.453" v="3342" actId="478"/>
          <ac:picMkLst>
            <pc:docMk/>
            <pc:sldMk cId="3305993793" sldId="273"/>
            <ac:picMk id="8" creationId="{395A0A18-3B88-4445-926B-B13481407509}"/>
          </ac:picMkLst>
        </pc:picChg>
        <pc:picChg chg="add del mod ord">
          <ac:chgData name="Thomas Mathieson" userId="45e720c463866f42" providerId="LiveId" clId="{0CC1A196-3CD5-4DE1-AF4A-A1E2491B5D99}" dt="2022-02-24T12:01:42.030" v="3360" actId="478"/>
          <ac:picMkLst>
            <pc:docMk/>
            <pc:sldMk cId="3305993793" sldId="273"/>
            <ac:picMk id="18" creationId="{E8AB4A33-B6DA-409F-A76C-E72B7C3E4CE6}"/>
          </ac:picMkLst>
        </pc:picChg>
        <pc:picChg chg="add mod">
          <ac:chgData name="Thomas Mathieson" userId="45e720c463866f42" providerId="LiveId" clId="{0CC1A196-3CD5-4DE1-AF4A-A1E2491B5D99}" dt="2022-02-24T12:00:51.542" v="3343"/>
          <ac:picMkLst>
            <pc:docMk/>
            <pc:sldMk cId="3305993793" sldId="273"/>
            <ac:picMk id="20" creationId="{4E49126D-2B72-4263-8FDB-8E47ECA0E3A4}"/>
          </ac:picMkLst>
        </pc:picChg>
        <pc:picChg chg="add del mod ord">
          <ac:chgData name="Thomas Mathieson" userId="45e720c463866f42" providerId="LiveId" clId="{0CC1A196-3CD5-4DE1-AF4A-A1E2491B5D99}" dt="2022-02-24T12:01:41.267" v="3359" actId="478"/>
          <ac:picMkLst>
            <pc:docMk/>
            <pc:sldMk cId="3305993793" sldId="273"/>
            <ac:picMk id="21" creationId="{E44293AF-9440-4B51-9004-11036EB8C061}"/>
          </ac:picMkLst>
        </pc:picChg>
      </pc:sldChg>
      <pc:sldChg chg="addSp delSp modSp mod modAnim chgLayout">
        <pc:chgData name="Thomas Mathieson" userId="45e720c463866f42" providerId="LiveId" clId="{0CC1A196-3CD5-4DE1-AF4A-A1E2491B5D99}" dt="2022-02-24T12:04:38.768" v="3392" actId="1076"/>
        <pc:sldMkLst>
          <pc:docMk/>
          <pc:sldMk cId="4048004541" sldId="274"/>
        </pc:sldMkLst>
        <pc:spChg chg="del">
          <ac:chgData name="Thomas Mathieson" userId="45e720c463866f42" providerId="LiveId" clId="{0CC1A196-3CD5-4DE1-AF4A-A1E2491B5D99}" dt="2022-02-24T11:58:11.454" v="3276" actId="478"/>
          <ac:spMkLst>
            <pc:docMk/>
            <pc:sldMk cId="4048004541" sldId="274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1.994" v="3277" actId="478"/>
          <ac:spMkLst>
            <pc:docMk/>
            <pc:sldMk cId="4048004541" sldId="274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02:22.801" v="3366" actId="14100"/>
          <ac:spMkLst>
            <pc:docMk/>
            <pc:sldMk cId="4048004541" sldId="274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2:02:59.288" v="3380" actId="14100"/>
          <ac:spMkLst>
            <pc:docMk/>
            <pc:sldMk cId="4048004541" sldId="274"/>
            <ac:spMk id="19" creationId="{CD6121DB-DBC0-4B2B-8858-F128E5BFDB4C}"/>
          </ac:spMkLst>
        </pc:spChg>
        <pc:spChg chg="mod topLvl">
          <ac:chgData name="Thomas Mathieson" userId="45e720c463866f42" providerId="LiveId" clId="{0CC1A196-3CD5-4DE1-AF4A-A1E2491B5D99}" dt="2022-02-24T12:04:38.768" v="3392" actId="1076"/>
          <ac:spMkLst>
            <pc:docMk/>
            <pc:sldMk cId="4048004541" sldId="274"/>
            <ac:spMk id="43" creationId="{583A8158-4E56-4804-B5FF-14A028C2AB34}"/>
          </ac:spMkLst>
        </pc:spChg>
        <pc:spChg chg="mod">
          <ac:chgData name="Thomas Mathieson" userId="45e720c463866f42" providerId="LiveId" clId="{0CC1A196-3CD5-4DE1-AF4A-A1E2491B5D99}" dt="2022-02-24T12:02:41.881" v="3373" actId="1037"/>
          <ac:spMkLst>
            <pc:docMk/>
            <pc:sldMk cId="4048004541" sldId="274"/>
            <ac:spMk id="45" creationId="{442AB697-7593-4B06-8397-73B7E2C18AE4}"/>
          </ac:spMkLst>
        </pc:spChg>
        <pc:spChg chg="mod topLvl">
          <ac:chgData name="Thomas Mathieson" userId="45e720c463866f42" providerId="LiveId" clId="{0CC1A196-3CD5-4DE1-AF4A-A1E2491B5D99}" dt="2022-02-24T12:04:38.768" v="3392" actId="1076"/>
          <ac:spMkLst>
            <pc:docMk/>
            <pc:sldMk cId="4048004541" sldId="274"/>
            <ac:spMk id="50" creationId="{723C7772-4B4F-4D68-90E0-65C9836DF5F3}"/>
          </ac:spMkLst>
        </pc:spChg>
        <pc:grpChg chg="add del mod">
          <ac:chgData name="Thomas Mathieson" userId="45e720c463866f42" providerId="LiveId" clId="{0CC1A196-3CD5-4DE1-AF4A-A1E2491B5D99}" dt="2022-02-24T12:04:07.813" v="3388" actId="165"/>
          <ac:grpSpMkLst>
            <pc:docMk/>
            <pc:sldMk cId="4048004541" sldId="274"/>
            <ac:grpSpMk id="2" creationId="{2AA2B2BC-3BBF-4D94-A0A7-65EA4F7D5E56}"/>
          </ac:grpSpMkLst>
        </pc:grpChg>
        <pc:picChg chg="mod">
          <ac:chgData name="Thomas Mathieson" userId="45e720c463866f42" providerId="LiveId" clId="{0CC1A196-3CD5-4DE1-AF4A-A1E2491B5D99}" dt="2022-02-24T12:03:15.546" v="3381" actId="1076"/>
          <ac:picMkLst>
            <pc:docMk/>
            <pc:sldMk cId="4048004541" sldId="274"/>
            <ac:picMk id="5" creationId="{4DCD3622-B8D0-4075-8E56-4EEF5C3CA5C1}"/>
          </ac:picMkLst>
        </pc:picChg>
      </pc:sldChg>
      <pc:sldChg chg="addSp delSp modSp mod chgLayout">
        <pc:chgData name="Thomas Mathieson" userId="45e720c463866f42" providerId="LiveId" clId="{0CC1A196-3CD5-4DE1-AF4A-A1E2491B5D99}" dt="2022-02-24T12:20:20.116" v="3503" actId="478"/>
        <pc:sldMkLst>
          <pc:docMk/>
          <pc:sldMk cId="1930698445" sldId="275"/>
        </pc:sldMkLst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" creationId="{52B3F519-340C-4D0B-8D54-A843D1BB7AFB}"/>
          </ac:spMkLst>
        </pc:spChg>
        <pc:spChg chg="del">
          <ac:chgData name="Thomas Mathieson" userId="45e720c463866f42" providerId="LiveId" clId="{0CC1A196-3CD5-4DE1-AF4A-A1E2491B5D99}" dt="2022-02-24T11:58:14.159" v="3278" actId="478"/>
          <ac:spMkLst>
            <pc:docMk/>
            <pc:sldMk cId="1930698445" sldId="275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5.048" v="3279" actId="478"/>
          <ac:spMkLst>
            <pc:docMk/>
            <pc:sldMk cId="1930698445" sldId="275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16" creationId="{22A0C1C6-8A28-4D62-B7EA-BA63F29A5DEC}"/>
          </ac:spMkLst>
        </pc:spChg>
        <pc:spChg chg="mod">
          <ac:chgData name="Thomas Mathieson" userId="45e720c463866f42" providerId="LiveId" clId="{0CC1A196-3CD5-4DE1-AF4A-A1E2491B5D99}" dt="2022-02-24T12:06:13.673" v="3394" actId="14100"/>
          <ac:spMkLst>
            <pc:docMk/>
            <pc:sldMk cId="1930698445" sldId="275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8" creationId="{7388D5E0-6241-4259-8971-084FBEBF78F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4T12:19:58.050" v="3502" actId="165"/>
          <ac:spMkLst>
            <pc:docMk/>
            <pc:sldMk cId="1930698445" sldId="275"/>
            <ac:spMk id="42" creationId="{18E2B854-2B72-4FC9-8CB5-BC5D898DB464}"/>
          </ac:spMkLst>
        </pc:spChg>
        <pc:spChg chg="mod">
          <ac:chgData name="Thomas Mathieson" userId="45e720c463866f42" providerId="LiveId" clId="{0CC1A196-3CD5-4DE1-AF4A-A1E2491B5D99}" dt="2022-02-24T12:10:23.189" v="3453" actId="1036"/>
          <ac:spMkLst>
            <pc:docMk/>
            <pc:sldMk cId="1930698445" sldId="275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2:06:41.401" v="3408" actId="478"/>
          <ac:spMkLst>
            <pc:docMk/>
            <pc:sldMk cId="1930698445" sldId="275"/>
            <ac:spMk id="45" creationId="{442AB697-7593-4B06-8397-73B7E2C18AE4}"/>
          </ac:spMkLst>
        </pc:spChg>
        <pc:spChg chg="mod">
          <ac:chgData name="Thomas Mathieson" userId="45e720c463866f42" providerId="LiveId" clId="{0CC1A196-3CD5-4DE1-AF4A-A1E2491B5D99}" dt="2022-02-24T12:06:26.322" v="3406" actId="1038"/>
          <ac:spMkLst>
            <pc:docMk/>
            <pc:sldMk cId="1930698445" sldId="275"/>
            <ac:spMk id="46" creationId="{7681957E-570B-4FE2-A06C-FD5B8669DAEC}"/>
          </ac:spMkLst>
        </pc:spChg>
        <pc:spChg chg="add mod">
          <ac:chgData name="Thomas Mathieson" userId="45e720c463866f42" providerId="LiveId" clId="{0CC1A196-3CD5-4DE1-AF4A-A1E2491B5D99}" dt="2022-02-24T12:06:39.456" v="3407"/>
          <ac:spMkLst>
            <pc:docMk/>
            <pc:sldMk cId="1930698445" sldId="275"/>
            <ac:spMk id="47" creationId="{B340999D-51A7-4FF4-B63A-8CF5694C1A5F}"/>
          </ac:spMkLst>
        </pc:s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" creationId="{3FA14EF9-A880-4B92-9C33-D3EBD264B73B}"/>
          </ac:grpSpMkLst>
        </pc:grpChg>
        <pc:grpChg chg="add del mod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4" creationId="{266404A4-2DD6-4CDA-A289-98A740EA2D9F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14" creationId="{14C0682D-20C1-4E7B-A656-F0A6928C5233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1" creationId="{B7CF0734-7E98-4AB5-A55F-2C22EBD7A403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36" creationId="{D53E0C84-1D3A-4041-97AE-4575DD736322}"/>
          </ac:grpSpMkLst>
        </pc:grpChg>
        <pc:grpChg chg="mod topLvl">
          <ac:chgData name="Thomas Mathieson" userId="45e720c463866f42" providerId="LiveId" clId="{0CC1A196-3CD5-4DE1-AF4A-A1E2491B5D99}" dt="2022-02-24T12:19:58.050" v="3502" actId="165"/>
          <ac:grpSpMkLst>
            <pc:docMk/>
            <pc:sldMk cId="1930698445" sldId="275"/>
            <ac:grpSpMk id="40" creationId="{D23AC447-EE36-4235-AADD-74417596C1DA}"/>
          </ac:grpSpMkLst>
        </pc:grpChg>
        <pc:picChg chg="del">
          <ac:chgData name="Thomas Mathieson" userId="45e720c463866f42" providerId="LiveId" clId="{0CC1A196-3CD5-4DE1-AF4A-A1E2491B5D99}" dt="2022-02-24T12:08:59.323" v="3427" actId="478"/>
          <ac:picMkLst>
            <pc:docMk/>
            <pc:sldMk cId="1930698445" sldId="275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20:20.116" v="3503" actId="478"/>
          <ac:picMkLst>
            <pc:docMk/>
            <pc:sldMk cId="1930698445" sldId="275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2:09:00.104" v="3428"/>
          <ac:picMkLst>
            <pc:docMk/>
            <pc:sldMk cId="1930698445" sldId="275"/>
            <ac:picMk id="48" creationId="{87CB3A84-1D70-48DA-BB47-A63F5023DCBA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4T16:19:22.331" v="3526" actId="165"/>
        <pc:sldMkLst>
          <pc:docMk/>
          <pc:sldMk cId="2384869425" sldId="276"/>
        </pc:sldMkLst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" creationId="{52B3F519-340C-4D0B-8D54-A843D1BB7AFB}"/>
          </ac:spMkLst>
        </pc:spChg>
        <pc:spChg chg="del">
          <ac:chgData name="Thomas Mathieson" userId="45e720c463866f42" providerId="LiveId" clId="{0CC1A196-3CD5-4DE1-AF4A-A1E2491B5D99}" dt="2022-02-24T11:58:16.615" v="3280" actId="478"/>
          <ac:spMkLst>
            <pc:docMk/>
            <pc:sldMk cId="2384869425" sldId="276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17.237" v="3281" actId="478"/>
          <ac:spMkLst>
            <pc:docMk/>
            <pc:sldMk cId="2384869425" sldId="276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1" creationId="{1D3A466F-01BE-421D-8B20-8B70DB0F3A61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3" creationId="{3DDEF969-29F8-409F-A9A0-9CE2335EA1B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5" creationId="{FACA4138-F0E6-43E3-9192-2712E71100ED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16" creationId="{22A0C1C6-8A28-4D62-B7EA-BA63F29A5DEC}"/>
          </ac:spMkLst>
        </pc:spChg>
        <pc:spChg chg="del">
          <ac:chgData name="Thomas Mathieson" userId="45e720c463866f42" providerId="LiveId" clId="{0CC1A196-3CD5-4DE1-AF4A-A1E2491B5D99}" dt="2022-02-24T12:06:52.892" v="3411" actId="478"/>
          <ac:spMkLst>
            <pc:docMk/>
            <pc:sldMk cId="2384869425" sldId="276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8" creationId="{7388D5E0-6241-4259-8971-084FBEBF78F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29" creationId="{DF7336DA-E070-425C-9EBE-C7E0EE72DA5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7" creationId="{5F8634D7-6C8F-40B2-BEB2-0224A1510D4A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8" creationId="{3F015E37-A638-4CC5-B9B6-0D59A7897A4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39" creationId="{1375E77A-A07F-4F7E-AAFC-132567DF243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1" creationId="{5EB860CC-8D78-4CA1-8FFA-2111FD8DC22C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2" creationId="{18E2B854-2B72-4FC9-8CB5-BC5D898DB464}"/>
          </ac:spMkLst>
        </pc:spChg>
        <pc:spChg chg="del mod">
          <ac:chgData name="Thomas Mathieson" userId="45e720c463866f42" providerId="LiveId" clId="{0CC1A196-3CD5-4DE1-AF4A-A1E2491B5D99}" dt="2022-02-24T16:17:48.138" v="3518" actId="478"/>
          <ac:spMkLst>
            <pc:docMk/>
            <pc:sldMk cId="2384869425" sldId="276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2:06:49.972" v="3409" actId="478"/>
          <ac:spMkLst>
            <pc:docMk/>
            <pc:sldMk cId="2384869425" sldId="276"/>
            <ac:spMk id="45" creationId="{442AB697-7593-4B06-8397-73B7E2C18AE4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46" creationId="{A0929051-A44C-47CA-B2E1-9BE9A6DE3781}"/>
          </ac:spMkLst>
        </pc:spChg>
        <pc:spChg chg="del">
          <ac:chgData name="Thomas Mathieson" userId="45e720c463866f42" providerId="LiveId" clId="{0CC1A196-3CD5-4DE1-AF4A-A1E2491B5D99}" dt="2022-02-24T12:06:52.426" v="3410" actId="478"/>
          <ac:spMkLst>
            <pc:docMk/>
            <pc:sldMk cId="2384869425" sldId="276"/>
            <ac:spMk id="47" creationId="{6D4C0304-38AE-4E87-9241-9908A7857745}"/>
          </ac:spMkLst>
        </pc:spChg>
        <pc:spChg chg="add mod ord">
          <ac:chgData name="Thomas Mathieson" userId="45e720c463866f42" providerId="LiveId" clId="{0CC1A196-3CD5-4DE1-AF4A-A1E2491B5D99}" dt="2022-02-24T12:07:37.374" v="3424" actId="167"/>
          <ac:spMkLst>
            <pc:docMk/>
            <pc:sldMk cId="2384869425" sldId="276"/>
            <ac:spMk id="48" creationId="{30972C59-BB84-4A68-BF71-0D907CDA8EA3}"/>
          </ac:spMkLst>
        </pc:spChg>
        <pc:spChg chg="add mod ord">
          <ac:chgData name="Thomas Mathieson" userId="45e720c463866f42" providerId="LiveId" clId="{0CC1A196-3CD5-4DE1-AF4A-A1E2491B5D99}" dt="2022-02-24T12:07:47.648" v="3425"/>
          <ac:spMkLst>
            <pc:docMk/>
            <pc:sldMk cId="2384869425" sldId="276"/>
            <ac:spMk id="49" creationId="{3D6D004D-7AEA-491A-9455-5BB418CFEC00}"/>
          </ac:spMkLst>
        </pc:spChg>
        <pc:spChg chg="add mod ord">
          <ac:chgData name="Thomas Mathieson" userId="45e720c463866f42" providerId="LiveId" clId="{0CC1A196-3CD5-4DE1-AF4A-A1E2491B5D99}" dt="2022-02-24T12:07:37.374" v="3424" actId="167"/>
          <ac:spMkLst>
            <pc:docMk/>
            <pc:sldMk cId="2384869425" sldId="276"/>
            <ac:spMk id="50" creationId="{7C360F54-290A-4A7F-B880-5F80536EEAD6}"/>
          </ac:spMkLst>
        </pc:spChg>
        <pc:spChg chg="add mod">
          <ac:chgData name="Thomas Mathieson" userId="45e720c463866f42" providerId="LiveId" clId="{0CC1A196-3CD5-4DE1-AF4A-A1E2491B5D99}" dt="2022-02-24T16:17:56.633" v="3519"/>
          <ac:spMkLst>
            <pc:docMk/>
            <pc:sldMk cId="2384869425" sldId="276"/>
            <ac:spMk id="51" creationId="{B732FFD2-7F1D-4E55-BDAB-C1269E41447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4" creationId="{611090AF-4E73-43B9-BF1B-9935E01740F8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5" creationId="{A98A4AE7-DFC5-4FF6-A1E4-F11E42595A54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6" creationId="{C5ADCFA4-C87A-457E-8329-59BB8C83DC81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8" creationId="{794529CE-BF6A-46C5-B471-B8CCCCF1573D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59" creationId="{AE3508A2-7912-413A-A1CD-1CFB92AB811E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1" creationId="{86B2731E-4770-452A-8CCE-77F80FD1C797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2" creationId="{817049C8-A918-48D2-B7E7-FA78D698AED0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4" creationId="{DDF59717-3CB4-4DA0-920C-2FF86F1FE61B}"/>
          </ac:spMkLst>
        </pc:spChg>
        <pc:spChg chg="mod">
          <ac:chgData name="Thomas Mathieson" userId="45e720c463866f42" providerId="LiveId" clId="{0CC1A196-3CD5-4DE1-AF4A-A1E2491B5D99}" dt="2022-02-24T16:19:22.331" v="3526" actId="165"/>
          <ac:spMkLst>
            <pc:docMk/>
            <pc:sldMk cId="2384869425" sldId="276"/>
            <ac:spMk id="65" creationId="{EB7A9D5C-9F84-4382-8FF9-94334FC39BBE}"/>
          </ac:spMkLst>
        </pc:s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" creationId="{3FA14EF9-A880-4B92-9C33-D3EBD264B73B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4" creationId="{F087497E-BF6C-49EA-81D5-81572451226A}"/>
          </ac:grpSpMkLst>
        </pc:grpChg>
        <pc:grpChg chg="add del mod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" creationId="{F680F4D4-2D85-416A-A06D-2484CC27D74C}"/>
          </ac:grpSpMkLst>
        </pc:grpChg>
        <pc:grpChg chg="mod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14" creationId="{14C0682D-20C1-4E7B-A656-F0A6928C5233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1" creationId="{B7CF0734-7E98-4AB5-A55F-2C22EBD7A403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36" creationId="{D53E0C84-1D3A-4041-97AE-4575DD736322}"/>
          </ac:grpSpMkLst>
        </pc:grpChg>
        <pc:grpChg chg="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40" creationId="{D23AC447-EE36-4235-AADD-74417596C1DA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53" creationId="{5B75B869-09FB-4FB8-B4E9-A9F2C75BEA91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57" creationId="{355B0CB3-7C98-4A63-B736-8897BB49C526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0" creationId="{5087DBF8-465D-47DB-A95D-6D42C0C3A3B2}"/>
          </ac:grpSpMkLst>
        </pc:grpChg>
        <pc:grpChg chg="add mod topLvl">
          <ac:chgData name="Thomas Mathieson" userId="45e720c463866f42" providerId="LiveId" clId="{0CC1A196-3CD5-4DE1-AF4A-A1E2491B5D99}" dt="2022-02-24T16:19:22.331" v="3526" actId="165"/>
          <ac:grpSpMkLst>
            <pc:docMk/>
            <pc:sldMk cId="2384869425" sldId="276"/>
            <ac:grpSpMk id="63" creationId="{F4CA9095-708A-4998-8737-3E622020F5E6}"/>
          </ac:grpSpMkLst>
        </pc:grpChg>
        <pc:picChg chg="del">
          <ac:chgData name="Thomas Mathieson" userId="45e720c463866f42" providerId="LiveId" clId="{0CC1A196-3CD5-4DE1-AF4A-A1E2491B5D99}" dt="2022-02-24T16:17:58.351" v="3520" actId="478"/>
          <ac:picMkLst>
            <pc:docMk/>
            <pc:sldMk cId="2384869425" sldId="276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07:05.349" v="3412" actId="478"/>
          <ac:picMkLst>
            <pc:docMk/>
            <pc:sldMk cId="2384869425" sldId="276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6:18:01.545" v="3521"/>
          <ac:picMkLst>
            <pc:docMk/>
            <pc:sldMk cId="2384869425" sldId="276"/>
            <ac:picMk id="52" creationId="{03A8A4DB-56D5-41B2-8EBF-785A61E60E4E}"/>
          </ac:picMkLst>
        </pc:picChg>
      </pc:sldChg>
      <pc:sldChg chg="delSp del mod chgLayout">
        <pc:chgData name="Thomas Mathieson" userId="45e720c463866f42" providerId="LiveId" clId="{0CC1A196-3CD5-4DE1-AF4A-A1E2491B5D99}" dt="2022-02-24T16:19:29.968" v="3527" actId="47"/>
        <pc:sldMkLst>
          <pc:docMk/>
          <pc:sldMk cId="2622700182" sldId="277"/>
        </pc:sldMkLst>
        <pc:spChg chg="del">
          <ac:chgData name="Thomas Mathieson" userId="45e720c463866f42" providerId="LiveId" clId="{0CC1A196-3CD5-4DE1-AF4A-A1E2491B5D99}" dt="2022-02-24T11:58:23.747" v="3282" actId="478"/>
          <ac:spMkLst>
            <pc:docMk/>
            <pc:sldMk cId="2622700182" sldId="277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24.193" v="3283" actId="478"/>
          <ac:spMkLst>
            <pc:docMk/>
            <pc:sldMk cId="2622700182" sldId="277"/>
            <ac:spMk id="10" creationId="{C95460F1-319B-4E9B-912A-A2AA6B1FB28E}"/>
          </ac:spMkLst>
        </pc:spChg>
        <pc:picChg chg="del">
          <ac:chgData name="Thomas Mathieson" userId="45e720c463866f42" providerId="LiveId" clId="{0CC1A196-3CD5-4DE1-AF4A-A1E2491B5D99}" dt="2022-02-24T12:07:10.409" v="3413" actId="478"/>
          <ac:picMkLst>
            <pc:docMk/>
            <pc:sldMk cId="2622700182" sldId="277"/>
            <ac:picMk id="8" creationId="{395A0A18-3B88-4445-926B-B13481407509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4T16:20:07" v="3536"/>
        <pc:sldMkLst>
          <pc:docMk/>
          <pc:sldMk cId="1255386835" sldId="278"/>
        </pc:sldMkLst>
        <pc:spChg chg="del">
          <ac:chgData name="Thomas Mathieson" userId="45e720c463866f42" providerId="LiveId" clId="{0CC1A196-3CD5-4DE1-AF4A-A1E2491B5D99}" dt="2022-02-24T11:58:25.892" v="3284" actId="478"/>
          <ac:spMkLst>
            <pc:docMk/>
            <pc:sldMk cId="1255386835" sldId="278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26.554" v="3285" actId="478"/>
          <ac:spMkLst>
            <pc:docMk/>
            <pc:sldMk cId="1255386835" sldId="278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4T16:19:42.459" v="3529" actId="14100"/>
          <ac:spMkLst>
            <pc:docMk/>
            <pc:sldMk cId="1255386835" sldId="278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6:19:57.104" v="3533" actId="14100"/>
          <ac:spMkLst>
            <pc:docMk/>
            <pc:sldMk cId="1255386835" sldId="278"/>
            <ac:spMk id="38" creationId="{2C4179FC-6FA3-40F1-893C-D8A841E22FDA}"/>
          </ac:spMkLst>
        </pc:spChg>
        <pc:spChg chg="add mod">
          <ac:chgData name="Thomas Mathieson" userId="45e720c463866f42" providerId="LiveId" clId="{0CC1A196-3CD5-4DE1-AF4A-A1E2491B5D99}" dt="2022-02-24T16:20:07" v="3536"/>
          <ac:spMkLst>
            <pc:docMk/>
            <pc:sldMk cId="1255386835" sldId="278"/>
            <ac:spMk id="40" creationId="{C0B54AD8-EE9F-4AF4-8DD8-D4AFA8943B84}"/>
          </ac:spMkLst>
        </pc:spChg>
        <pc:spChg chg="del">
          <ac:chgData name="Thomas Mathieson" userId="45e720c463866f42" providerId="LiveId" clId="{0CC1A196-3CD5-4DE1-AF4A-A1E2491B5D99}" dt="2022-02-24T16:20:06.171" v="3535" actId="478"/>
          <ac:spMkLst>
            <pc:docMk/>
            <pc:sldMk cId="1255386835" sldId="278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6:19:59.116" v="3534" actId="478"/>
          <ac:spMkLst>
            <pc:docMk/>
            <pc:sldMk cId="1255386835" sldId="278"/>
            <ac:spMk id="45" creationId="{442AB697-7593-4B06-8397-73B7E2C18AE4}"/>
          </ac:spMkLst>
        </pc:spChg>
        <pc:picChg chg="del">
          <ac:chgData name="Thomas Mathieson" userId="45e720c463866f42" providerId="LiveId" clId="{0CC1A196-3CD5-4DE1-AF4A-A1E2491B5D99}" dt="2022-02-24T16:19:43.831" v="3530" actId="478"/>
          <ac:picMkLst>
            <pc:docMk/>
            <pc:sldMk cId="1255386835" sldId="278"/>
            <ac:picMk id="5" creationId="{4DCD3622-B8D0-4075-8E56-4EEF5C3CA5C1}"/>
          </ac:picMkLst>
        </pc:picChg>
        <pc:picChg chg="del">
          <ac:chgData name="Thomas Mathieson" userId="45e720c463866f42" providerId="LiveId" clId="{0CC1A196-3CD5-4DE1-AF4A-A1E2491B5D99}" dt="2022-02-24T12:07:12.775" v="3414" actId="478"/>
          <ac:picMkLst>
            <pc:docMk/>
            <pc:sldMk cId="1255386835" sldId="278"/>
            <ac:picMk id="8" creationId="{395A0A18-3B88-4445-926B-B13481407509}"/>
          </ac:picMkLst>
        </pc:picChg>
        <pc:picChg chg="add mod">
          <ac:chgData name="Thomas Mathieson" userId="45e720c463866f42" providerId="LiveId" clId="{0CC1A196-3CD5-4DE1-AF4A-A1E2491B5D99}" dt="2022-02-24T16:19:50.961" v="3531"/>
          <ac:picMkLst>
            <pc:docMk/>
            <pc:sldMk cId="1255386835" sldId="278"/>
            <ac:picMk id="39" creationId="{415BEA14-F211-4F22-8AD8-3479FA9D0227}"/>
          </ac:picMkLst>
        </pc:picChg>
      </pc:sldChg>
      <pc:sldChg chg="addSp delSp modSp mod delAnim modAnim chgLayout">
        <pc:chgData name="Thomas Mathieson" userId="45e720c463866f42" providerId="LiveId" clId="{0CC1A196-3CD5-4DE1-AF4A-A1E2491B5D99}" dt="2022-02-25T03:58:57.313" v="3970" actId="1582"/>
        <pc:sldMkLst>
          <pc:docMk/>
          <pc:sldMk cId="3134758130" sldId="279"/>
        </pc:sldMkLst>
        <pc:spChg chg="mod">
          <ac:chgData name="Thomas Mathieson" userId="45e720c463866f42" providerId="LiveId" clId="{0CC1A196-3CD5-4DE1-AF4A-A1E2491B5D99}" dt="2022-02-24T16:24:02.190" v="3566" actId="1076"/>
          <ac:spMkLst>
            <pc:docMk/>
            <pc:sldMk cId="3134758130" sldId="279"/>
            <ac:spMk id="3" creationId="{105F4AA7-E8CA-4ED5-9AE9-D28AF4FE95F9}"/>
          </ac:spMkLst>
        </pc:spChg>
        <pc:spChg chg="del">
          <ac:chgData name="Thomas Mathieson" userId="45e720c463866f42" providerId="LiveId" clId="{0CC1A196-3CD5-4DE1-AF4A-A1E2491B5D99}" dt="2022-02-24T11:58:29.621" v="3286" actId="478"/>
          <ac:spMkLst>
            <pc:docMk/>
            <pc:sldMk cId="3134758130" sldId="279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0.508" v="3287" actId="478"/>
          <ac:spMkLst>
            <pc:docMk/>
            <pc:sldMk cId="3134758130" sldId="279"/>
            <ac:spMk id="10" creationId="{C95460F1-319B-4E9B-912A-A2AA6B1FB28E}"/>
          </ac:spMkLst>
        </pc:spChg>
        <pc:spChg chg="add mod">
          <ac:chgData name="Thomas Mathieson" userId="45e720c463866f42" providerId="LiveId" clId="{0CC1A196-3CD5-4DE1-AF4A-A1E2491B5D99}" dt="2022-02-25T03:58:23.048" v="3967" actId="20577"/>
          <ac:spMkLst>
            <pc:docMk/>
            <pc:sldMk cId="3134758130" sldId="279"/>
            <ac:spMk id="14" creationId="{C70C0569-CD6A-47EA-911D-2CF484514EFD}"/>
          </ac:spMkLst>
        </pc:spChg>
        <pc:spChg chg="mod">
          <ac:chgData name="Thomas Mathieson" userId="45e720c463866f42" providerId="LiveId" clId="{0CC1A196-3CD5-4DE1-AF4A-A1E2491B5D99}" dt="2022-02-24T16:23:27.703" v="3538" actId="14100"/>
          <ac:spMkLst>
            <pc:docMk/>
            <pc:sldMk cId="3134758130" sldId="279"/>
            <ac:spMk id="17" creationId="{C19109E9-D80F-4781-A599-EAAD0588B47B}"/>
          </ac:spMkLst>
        </pc:spChg>
        <pc:spChg chg="add mod">
          <ac:chgData name="Thomas Mathieson" userId="45e720c463866f42" providerId="LiveId" clId="{0CC1A196-3CD5-4DE1-AF4A-A1E2491B5D99}" dt="2022-02-24T16:23:51.360" v="3565" actId="20577"/>
          <ac:spMkLst>
            <pc:docMk/>
            <pc:sldMk cId="3134758130" sldId="279"/>
            <ac:spMk id="19" creationId="{6390AAFA-6ACE-4B6B-AA44-4B28C4EBA66B}"/>
          </ac:spMkLst>
        </pc:spChg>
        <pc:spChg chg="mod">
          <ac:chgData name="Thomas Mathieson" userId="45e720c463866f42" providerId="LiveId" clId="{0CC1A196-3CD5-4DE1-AF4A-A1E2491B5D99}" dt="2022-02-24T16:31:16.721" v="3616"/>
          <ac:spMkLst>
            <pc:docMk/>
            <pc:sldMk cId="3134758130" sldId="279"/>
            <ac:spMk id="29" creationId="{B9642D5A-5663-4B9A-8B09-9341A46DFA3D}"/>
          </ac:spMkLst>
        </pc:spChg>
        <pc:spChg chg="mod">
          <ac:chgData name="Thomas Mathieson" userId="45e720c463866f42" providerId="LiveId" clId="{0CC1A196-3CD5-4DE1-AF4A-A1E2491B5D99}" dt="2022-02-25T03:58:57.313" v="3970" actId="1582"/>
          <ac:spMkLst>
            <pc:docMk/>
            <pc:sldMk cId="3134758130" sldId="279"/>
            <ac:spMk id="30" creationId="{BC6FFFB9-8CFE-48FB-9306-98524CFA0D44}"/>
          </ac:spMkLst>
        </pc:spChg>
        <pc:spChg chg="mod">
          <ac:chgData name="Thomas Mathieson" userId="45e720c463866f42" providerId="LiveId" clId="{0CC1A196-3CD5-4DE1-AF4A-A1E2491B5D99}" dt="2022-02-24T16:37:08.337" v="3620" actId="571"/>
          <ac:spMkLst>
            <pc:docMk/>
            <pc:sldMk cId="3134758130" sldId="279"/>
            <ac:spMk id="36" creationId="{A3D12047-C82F-43A9-8693-74CA5985A40C}"/>
          </ac:spMkLst>
        </pc:spChg>
        <pc:spChg chg="mod">
          <ac:chgData name="Thomas Mathieson" userId="45e720c463866f42" providerId="LiveId" clId="{0CC1A196-3CD5-4DE1-AF4A-A1E2491B5D99}" dt="2022-02-25T03:58:44.412" v="3968" actId="1582"/>
          <ac:spMkLst>
            <pc:docMk/>
            <pc:sldMk cId="3134758130" sldId="279"/>
            <ac:spMk id="37" creationId="{54AF6248-8F17-45A8-A53A-4FED7B218E6B}"/>
          </ac:spMkLst>
        </pc:spChg>
        <pc:spChg chg="mod">
          <ac:chgData name="Thomas Mathieson" userId="45e720c463866f42" providerId="LiveId" clId="{0CC1A196-3CD5-4DE1-AF4A-A1E2491B5D99}" dt="2022-02-24T16:37:34.633" v="3628" actId="571"/>
          <ac:spMkLst>
            <pc:docMk/>
            <pc:sldMk cId="3134758130" sldId="279"/>
            <ac:spMk id="39" creationId="{AC949A77-F6AC-47A5-AF20-94F59B7192C7}"/>
          </ac:spMkLst>
        </pc:spChg>
        <pc:spChg chg="mod">
          <ac:chgData name="Thomas Mathieson" userId="45e720c463866f42" providerId="LiveId" clId="{0CC1A196-3CD5-4DE1-AF4A-A1E2491B5D99}" dt="2022-02-25T03:58:52.905" v="3969" actId="1582"/>
          <ac:spMkLst>
            <pc:docMk/>
            <pc:sldMk cId="3134758130" sldId="279"/>
            <ac:spMk id="40" creationId="{14E18DCC-07CB-4114-B0C2-E87A1BBEA82D}"/>
          </ac:spMkLst>
        </pc:spChg>
        <pc:spChg chg="add mod">
          <ac:chgData name="Thomas Mathieson" userId="45e720c463866f42" providerId="LiveId" clId="{0CC1A196-3CD5-4DE1-AF4A-A1E2491B5D99}" dt="2022-02-24T16:38:00.736" v="3632"/>
          <ac:spMkLst>
            <pc:docMk/>
            <pc:sldMk cId="3134758130" sldId="279"/>
            <ac:spMk id="42" creationId="{93EB4F3F-E8A4-47FF-AA3A-413A3D6771B0}"/>
          </ac:spMkLst>
        </pc:spChg>
        <pc:spChg chg="del">
          <ac:chgData name="Thomas Mathieson" userId="45e720c463866f42" providerId="LiveId" clId="{0CC1A196-3CD5-4DE1-AF4A-A1E2491B5D99}" dt="2022-02-24T16:37:59.914" v="3631" actId="478"/>
          <ac:spMkLst>
            <pc:docMk/>
            <pc:sldMk cId="3134758130" sldId="279"/>
            <ac:spMk id="43" creationId="{583A8158-4E56-4804-B5FF-14A028C2AB34}"/>
          </ac:spMkLst>
        </pc:spChg>
        <pc:spChg chg="del">
          <ac:chgData name="Thomas Mathieson" userId="45e720c463866f42" providerId="LiveId" clId="{0CC1A196-3CD5-4DE1-AF4A-A1E2491B5D99}" dt="2022-02-24T16:23:39.170" v="3539" actId="478"/>
          <ac:spMkLst>
            <pc:docMk/>
            <pc:sldMk cId="3134758130" sldId="279"/>
            <ac:spMk id="45" creationId="{442AB697-7593-4B06-8397-73B7E2C18AE4}"/>
          </ac:spMkLst>
        </pc:spChg>
        <pc:grpChg chg="add mod">
          <ac:chgData name="Thomas Mathieson" userId="45e720c463866f42" providerId="LiveId" clId="{0CC1A196-3CD5-4DE1-AF4A-A1E2491B5D99}" dt="2022-02-24T16:37:26.752" v="3627" actId="1076"/>
          <ac:grpSpMkLst>
            <pc:docMk/>
            <pc:sldMk cId="3134758130" sldId="279"/>
            <ac:grpSpMk id="28" creationId="{338E2D3E-6004-4DBA-90B2-D386462D2BE6}"/>
          </ac:grpSpMkLst>
        </pc:grpChg>
        <pc:grpChg chg="add mod">
          <ac:chgData name="Thomas Mathieson" userId="45e720c463866f42" providerId="LiveId" clId="{0CC1A196-3CD5-4DE1-AF4A-A1E2491B5D99}" dt="2022-02-24T16:37:20.712" v="3626" actId="1076"/>
          <ac:grpSpMkLst>
            <pc:docMk/>
            <pc:sldMk cId="3134758130" sldId="279"/>
            <ac:grpSpMk id="31" creationId="{5F46DCCD-957B-4415-832C-660367FF05F7}"/>
          </ac:grpSpMkLst>
        </pc:grpChg>
        <pc:grpChg chg="add mod">
          <ac:chgData name="Thomas Mathieson" userId="45e720c463866f42" providerId="LiveId" clId="{0CC1A196-3CD5-4DE1-AF4A-A1E2491B5D99}" dt="2022-02-24T16:37:35.460" v="3630" actId="1038"/>
          <ac:grpSpMkLst>
            <pc:docMk/>
            <pc:sldMk cId="3134758130" sldId="279"/>
            <ac:grpSpMk id="38" creationId="{5553B16F-4236-47B6-B0B3-62544704C000}"/>
          </ac:grpSpMkLst>
        </pc:grpChg>
        <pc:picChg chg="add mod modCrop">
          <ac:chgData name="Thomas Mathieson" userId="45e720c463866f42" providerId="LiveId" clId="{0CC1A196-3CD5-4DE1-AF4A-A1E2491B5D99}" dt="2022-02-24T16:28:50.228" v="3601" actId="1076"/>
          <ac:picMkLst>
            <pc:docMk/>
            <pc:sldMk cId="3134758130" sldId="279"/>
            <ac:picMk id="4" creationId="{95C804B2-7324-4030-9940-AFC913CB8A46}"/>
          </ac:picMkLst>
        </pc:picChg>
        <pc:picChg chg="del">
          <ac:chgData name="Thomas Mathieson" userId="45e720c463866f42" providerId="LiveId" clId="{0CC1A196-3CD5-4DE1-AF4A-A1E2491B5D99}" dt="2022-02-24T16:37:59.914" v="3631" actId="478"/>
          <ac:picMkLst>
            <pc:docMk/>
            <pc:sldMk cId="3134758130" sldId="279"/>
            <ac:picMk id="5" creationId="{4DCD3622-B8D0-4075-8E56-4EEF5C3CA5C1}"/>
          </ac:picMkLst>
        </pc:picChg>
        <pc:picChg chg="add mod modCrop">
          <ac:chgData name="Thomas Mathieson" userId="45e720c463866f42" providerId="LiveId" clId="{0CC1A196-3CD5-4DE1-AF4A-A1E2491B5D99}" dt="2022-02-24T16:28:58.590" v="3603" actId="1076"/>
          <ac:picMkLst>
            <pc:docMk/>
            <pc:sldMk cId="3134758130" sldId="279"/>
            <ac:picMk id="7" creationId="{C908E234-2C7E-464F-B348-072CE6B10FA0}"/>
          </ac:picMkLst>
        </pc:picChg>
        <pc:picChg chg="del">
          <ac:chgData name="Thomas Mathieson" userId="45e720c463866f42" providerId="LiveId" clId="{0CC1A196-3CD5-4DE1-AF4A-A1E2491B5D99}" dt="2022-02-24T12:07:14.317" v="3415" actId="478"/>
          <ac:picMkLst>
            <pc:docMk/>
            <pc:sldMk cId="3134758130" sldId="279"/>
            <ac:picMk id="8" creationId="{395A0A18-3B88-4445-926B-B13481407509}"/>
          </ac:picMkLst>
        </pc:picChg>
        <pc:picChg chg="add mod modCrop">
          <ac:chgData name="Thomas Mathieson" userId="45e720c463866f42" providerId="LiveId" clId="{0CC1A196-3CD5-4DE1-AF4A-A1E2491B5D99}" dt="2022-02-24T16:28:47.497" v="3600" actId="1076"/>
          <ac:picMkLst>
            <pc:docMk/>
            <pc:sldMk cId="3134758130" sldId="279"/>
            <ac:picMk id="13" creationId="{629D800A-8778-4671-8063-D2D0992AF750}"/>
          </ac:picMkLst>
        </pc:picChg>
        <pc:picChg chg="add del mod">
          <ac:chgData name="Thomas Mathieson" userId="45e720c463866f42" providerId="LiveId" clId="{0CC1A196-3CD5-4DE1-AF4A-A1E2491B5D99}" dt="2022-02-24T16:29:43.110" v="3605" actId="478"/>
          <ac:picMkLst>
            <pc:docMk/>
            <pc:sldMk cId="3134758130" sldId="279"/>
            <ac:picMk id="26" creationId="{D7BBA4A5-F36F-47E7-A63D-131D9E73D2F9}"/>
          </ac:picMkLst>
        </pc:picChg>
        <pc:picChg chg="add mod">
          <ac:chgData name="Thomas Mathieson" userId="45e720c463866f42" providerId="LiveId" clId="{0CC1A196-3CD5-4DE1-AF4A-A1E2491B5D99}" dt="2022-02-24T16:38:00.736" v="3632"/>
          <ac:picMkLst>
            <pc:docMk/>
            <pc:sldMk cId="3134758130" sldId="279"/>
            <ac:picMk id="41" creationId="{BCBA242E-A062-4D58-BA75-B113EF36EF05}"/>
          </ac:picMkLst>
        </pc:picChg>
      </pc:sldChg>
      <pc:sldChg chg="addSp delSp modSp mod modAnim chgLayout">
        <pc:chgData name="Thomas Mathieson" userId="45e720c463866f42" providerId="LiveId" clId="{0CC1A196-3CD5-4DE1-AF4A-A1E2491B5D99}" dt="2022-02-25T04:09:58.013" v="3982"/>
        <pc:sldMkLst>
          <pc:docMk/>
          <pc:sldMk cId="4279010246" sldId="280"/>
        </pc:sldMkLst>
        <pc:spChg chg="del">
          <ac:chgData name="Thomas Mathieson" userId="45e720c463866f42" providerId="LiveId" clId="{0CC1A196-3CD5-4DE1-AF4A-A1E2491B5D99}" dt="2022-02-24T11:58:32.157" v="3288" actId="478"/>
          <ac:spMkLst>
            <pc:docMk/>
            <pc:sldMk cId="4279010246" sldId="280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2.985" v="3289" actId="478"/>
          <ac:spMkLst>
            <pc:docMk/>
            <pc:sldMk cId="4279010246" sldId="280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5T03:53:19.070" v="3887" actId="1036"/>
          <ac:spMkLst>
            <pc:docMk/>
            <pc:sldMk cId="4279010246" sldId="280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28" creationId="{568100BE-1F67-42FE-8B73-06287066BDE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29" creationId="{88BD7D58-34A9-4970-BFD8-2226C464178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32" creationId="{B94016A1-F458-4E1E-8A9E-BC0189D92BCE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2" creationId="{8116858D-21C2-470E-BED2-18A2BEA0FD09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4" creationId="{124CB21B-4E5F-4E98-B528-E526F1344745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45" creationId="{B4C299E8-E47D-49E3-A83F-BFAE2793E353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46" creationId="{C81C15AE-21FE-4A5D-B3C4-5870C17876AC}"/>
          </ac:spMkLst>
        </pc:spChg>
        <pc:spChg chg="mod">
          <ac:chgData name="Thomas Mathieson" userId="45e720c463866f42" providerId="LiveId" clId="{0CC1A196-3CD5-4DE1-AF4A-A1E2491B5D99}" dt="2022-02-25T03:53:26.277" v="3916" actId="1036"/>
          <ac:spMkLst>
            <pc:docMk/>
            <pc:sldMk cId="4279010246" sldId="280"/>
            <ac:spMk id="47" creationId="{F74421BF-F6F9-4062-8AB2-2A8DBF2721BA}"/>
          </ac:spMkLst>
        </pc:spChg>
        <pc:spChg chg="add mod ord">
          <ac:chgData name="Thomas Mathieson" userId="45e720c463866f42" providerId="LiveId" clId="{0CC1A196-3CD5-4DE1-AF4A-A1E2491B5D99}" dt="2022-02-25T03:54:41.318" v="3958" actId="166"/>
          <ac:spMkLst>
            <pc:docMk/>
            <pc:sldMk cId="4279010246" sldId="280"/>
            <ac:spMk id="51" creationId="{B5CE9A10-E3F2-4D34-9390-590E23D91120}"/>
          </ac:spMkLst>
        </pc:spChg>
        <pc:spChg chg="mod">
          <ac:chgData name="Thomas Mathieson" userId="45e720c463866f42" providerId="LiveId" clId="{0CC1A196-3CD5-4DE1-AF4A-A1E2491B5D99}" dt="2022-02-25T03:53:58.006" v="3927" actId="14100"/>
          <ac:spMkLst>
            <pc:docMk/>
            <pc:sldMk cId="4279010246" sldId="280"/>
            <ac:spMk id="55" creationId="{783FD170-DA6D-4127-80CC-ECABB84B32A7}"/>
          </ac:spMkLst>
        </pc:spChg>
        <pc:spChg chg="mod">
          <ac:chgData name="Thomas Mathieson" userId="45e720c463866f42" providerId="LiveId" clId="{0CC1A196-3CD5-4DE1-AF4A-A1E2491B5D99}" dt="2022-02-25T03:45:49.018" v="3651" actId="1076"/>
          <ac:spMkLst>
            <pc:docMk/>
            <pc:sldMk cId="4279010246" sldId="280"/>
            <ac:spMk id="57" creationId="{0BCD44FE-6DBA-4208-85D6-B9EFCEAC5FC2}"/>
          </ac:spMkLst>
        </pc:spChg>
        <pc:spChg chg="mod">
          <ac:chgData name="Thomas Mathieson" userId="45e720c463866f42" providerId="LiveId" clId="{0CC1A196-3CD5-4DE1-AF4A-A1E2491B5D99}" dt="2022-02-25T03:54:33.507" v="3957" actId="1036"/>
          <ac:spMkLst>
            <pc:docMk/>
            <pc:sldMk cId="4279010246" sldId="280"/>
            <ac:spMk id="58" creationId="{754ECEE9-D60E-4A17-BBAD-B49766D4069F}"/>
          </ac:spMkLst>
        </pc:spChg>
        <pc:spChg chg="mod">
          <ac:chgData name="Thomas Mathieson" userId="45e720c463866f42" providerId="LiveId" clId="{0CC1A196-3CD5-4DE1-AF4A-A1E2491B5D99}" dt="2022-02-25T03:54:33.507" v="3957" actId="1036"/>
          <ac:spMkLst>
            <pc:docMk/>
            <pc:sldMk cId="4279010246" sldId="280"/>
            <ac:spMk id="59" creationId="{FC914CBB-6290-4163-A2F8-1570168D87F7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60" creationId="{3D38CE0D-3C82-442D-BA81-3AD91EBC7B05}"/>
          </ac:spMkLst>
        </pc:spChg>
        <pc:spChg chg="add mod">
          <ac:chgData name="Thomas Mathieson" userId="45e720c463866f42" providerId="LiveId" clId="{0CC1A196-3CD5-4DE1-AF4A-A1E2491B5D99}" dt="2022-02-25T03:51:38.426" v="3846" actId="1038"/>
          <ac:spMkLst>
            <pc:docMk/>
            <pc:sldMk cId="4279010246" sldId="280"/>
            <ac:spMk id="61" creationId="{D1F48828-34D7-4E52-B833-69C7FC8BB5F0}"/>
          </ac:spMkLst>
        </pc:spChg>
        <pc:spChg chg="add mod">
          <ac:chgData name="Thomas Mathieson" userId="45e720c463866f42" providerId="LiveId" clId="{0CC1A196-3CD5-4DE1-AF4A-A1E2491B5D99}" dt="2022-02-25T03:51:56.921" v="3853" actId="403"/>
          <ac:spMkLst>
            <pc:docMk/>
            <pc:sldMk cId="4279010246" sldId="280"/>
            <ac:spMk id="62" creationId="{35DBDEE8-3848-4842-8A39-4CCC42C1975C}"/>
          </ac:spMkLst>
        </pc:spChg>
        <pc:grpChg chg="mod">
          <ac:chgData name="Thomas Mathieson" userId="45e720c463866f42" providerId="LiveId" clId="{0CC1A196-3CD5-4DE1-AF4A-A1E2491B5D99}" dt="2022-02-25T03:53:26.277" v="3916" actId="1036"/>
          <ac:grpSpMkLst>
            <pc:docMk/>
            <pc:sldMk cId="4279010246" sldId="280"/>
            <ac:grpSpMk id="33" creationId="{5377B82B-9B7B-4E80-851E-2DE580D910C1}"/>
          </ac:grpSpMkLst>
        </pc:grpChg>
        <pc:grpChg chg="mod">
          <ac:chgData name="Thomas Mathieson" userId="45e720c463866f42" providerId="LiveId" clId="{0CC1A196-3CD5-4DE1-AF4A-A1E2491B5D99}" dt="2022-02-25T03:53:26.277" v="3916" actId="1036"/>
          <ac:grpSpMkLst>
            <pc:docMk/>
            <pc:sldMk cId="4279010246" sldId="280"/>
            <ac:grpSpMk id="34" creationId="{6ADE65DD-FBEE-4835-9943-98B2436CEDEC}"/>
          </ac:grpSpMkLst>
        </pc:grpChg>
        <pc:grpChg chg="mod">
          <ac:chgData name="Thomas Mathieson" userId="45e720c463866f42" providerId="LiveId" clId="{0CC1A196-3CD5-4DE1-AF4A-A1E2491B5D99}" dt="2022-02-25T03:53:33.225" v="3922" actId="1036"/>
          <ac:grpSpMkLst>
            <pc:docMk/>
            <pc:sldMk cId="4279010246" sldId="280"/>
            <ac:grpSpMk id="50" creationId="{87FC9BBE-AA28-404B-B906-BCF14C706547}"/>
          </ac:grpSpMkLst>
        </pc:grpChg>
        <pc:grpChg chg="mod">
          <ac:chgData name="Thomas Mathieson" userId="45e720c463866f42" providerId="LiveId" clId="{0CC1A196-3CD5-4DE1-AF4A-A1E2491B5D99}" dt="2022-02-25T03:45:39.326" v="3649" actId="1076"/>
          <ac:grpSpMkLst>
            <pc:docMk/>
            <pc:sldMk cId="4279010246" sldId="280"/>
            <ac:grpSpMk id="52" creationId="{02945636-C7E0-4325-B612-690540BC37D9}"/>
          </ac:grpSpMkLst>
        </pc:grpChg>
        <pc:picChg chg="del">
          <ac:chgData name="Thomas Mathieson" userId="45e720c463866f42" providerId="LiveId" clId="{0CC1A196-3CD5-4DE1-AF4A-A1E2491B5D99}" dt="2022-02-24T12:07:17.356" v="3416" actId="478"/>
          <ac:picMkLst>
            <pc:docMk/>
            <pc:sldMk cId="4279010246" sldId="280"/>
            <ac:picMk id="8" creationId="{395A0A18-3B88-4445-926B-B13481407509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11" creationId="{F9D918AA-C475-4F81-B6B7-A2E6FC4432AA}"/>
          </ac:picMkLst>
        </pc:picChg>
        <pc:picChg chg="del">
          <ac:chgData name="Thomas Mathieson" userId="45e720c463866f42" providerId="LiveId" clId="{0CC1A196-3CD5-4DE1-AF4A-A1E2491B5D99}" dt="2022-02-24T17:28:24.941" v="3635" actId="478"/>
          <ac:picMkLst>
            <pc:docMk/>
            <pc:sldMk cId="4279010246" sldId="280"/>
            <ac:picMk id="19" creationId="{9B6E0EAD-B647-4FF8-A6E6-7F1E8CA78C5B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37" creationId="{F491F69F-448B-4434-8C16-7CB6A211B2C8}"/>
          </ac:picMkLst>
        </pc:picChg>
        <pc:picChg chg="add del mod">
          <ac:chgData name="Thomas Mathieson" userId="45e720c463866f42" providerId="LiveId" clId="{0CC1A196-3CD5-4DE1-AF4A-A1E2491B5D99}" dt="2022-02-25T03:52:44.171" v="3875" actId="478"/>
          <ac:picMkLst>
            <pc:docMk/>
            <pc:sldMk cId="4279010246" sldId="280"/>
            <ac:picMk id="39" creationId="{60EEA30C-6EA2-43EF-BA02-9903F03C7D17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40" creationId="{3D5E1079-6869-402C-B71D-13763FE43566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41" creationId="{CDDF0E04-61F6-4A4C-A977-E035006E43B5}"/>
          </ac:picMkLst>
        </pc:picChg>
        <pc:picChg chg="add mod">
          <ac:chgData name="Thomas Mathieson" userId="45e720c463866f42" providerId="LiveId" clId="{0CC1A196-3CD5-4DE1-AF4A-A1E2491B5D99}" dt="2022-02-25T03:51:38.426" v="3846" actId="1038"/>
          <ac:picMkLst>
            <pc:docMk/>
            <pc:sldMk cId="4279010246" sldId="280"/>
            <ac:picMk id="43" creationId="{31DB4512-DF4A-46BE-A8F4-95D460143E0B}"/>
          </ac:picMkLst>
        </pc:picChg>
        <pc:picChg chg="add mod">
          <ac:chgData name="Thomas Mathieson" userId="45e720c463866f42" providerId="LiveId" clId="{0CC1A196-3CD5-4DE1-AF4A-A1E2491B5D99}" dt="2022-02-25T03:51:38.426" v="3846" actId="1038"/>
          <ac:picMkLst>
            <pc:docMk/>
            <pc:sldMk cId="4279010246" sldId="280"/>
            <ac:picMk id="56" creationId="{C87E8F05-BC9B-4514-A2DE-3598C1C0D3F3}"/>
          </ac:picMkLst>
        </pc:picChg>
        <pc:picChg chg="add mod">
          <ac:chgData name="Thomas Mathieson" userId="45e720c463866f42" providerId="LiveId" clId="{0CC1A196-3CD5-4DE1-AF4A-A1E2491B5D99}" dt="2022-02-25T03:52:38.093" v="3874" actId="1036"/>
          <ac:picMkLst>
            <pc:docMk/>
            <pc:sldMk cId="4279010246" sldId="280"/>
            <ac:picMk id="63" creationId="{029F5523-012B-4F2A-A810-0754FFF24087}"/>
          </ac:picMkLst>
        </pc:picChg>
        <pc:picChg chg="mod">
          <ac:chgData name="Thomas Mathieson" userId="45e720c463866f42" providerId="LiveId" clId="{0CC1A196-3CD5-4DE1-AF4A-A1E2491B5D99}" dt="2022-02-25T03:53:26.277" v="3916" actId="1036"/>
          <ac:picMkLst>
            <pc:docMk/>
            <pc:sldMk cId="4279010246" sldId="280"/>
            <ac:picMk id="1026" creationId="{63403968-F84F-46C5-81CA-A57003B59598}"/>
          </ac:picMkLst>
        </pc:picChg>
      </pc:sldChg>
      <pc:sldChg chg="delSp modSp add del mod modShow chgLayout">
        <pc:chgData name="Thomas Mathieson" userId="45e720c463866f42" providerId="LiveId" clId="{0CC1A196-3CD5-4DE1-AF4A-A1E2491B5D99}" dt="2022-02-25T03:51:03.186" v="3802" actId="729"/>
        <pc:sldMkLst>
          <pc:docMk/>
          <pc:sldMk cId="2747203339" sldId="281"/>
        </pc:sldMkLst>
        <pc:spChg chg="del">
          <ac:chgData name="Thomas Mathieson" userId="45e720c463866f42" providerId="LiveId" clId="{0CC1A196-3CD5-4DE1-AF4A-A1E2491B5D99}" dt="2022-02-24T11:58:37.465" v="3292" actId="478"/>
          <ac:spMkLst>
            <pc:docMk/>
            <pc:sldMk cId="2747203339" sldId="281"/>
            <ac:spMk id="9" creationId="{67524A9A-811D-4E40-A078-D16701F7AB86}"/>
          </ac:spMkLst>
        </pc:spChg>
        <pc:spChg chg="del">
          <ac:chgData name="Thomas Mathieson" userId="45e720c463866f42" providerId="LiveId" clId="{0CC1A196-3CD5-4DE1-AF4A-A1E2491B5D99}" dt="2022-02-24T11:58:38.012" v="3293" actId="478"/>
          <ac:spMkLst>
            <pc:docMk/>
            <pc:sldMk cId="2747203339" sldId="281"/>
            <ac:spMk id="10" creationId="{C95460F1-319B-4E9B-912A-A2AA6B1FB28E}"/>
          </ac:spMkLst>
        </pc:spChg>
        <pc:spChg chg="mod">
          <ac:chgData name="Thomas Mathieson" userId="45e720c463866f42" providerId="LiveId" clId="{0CC1A196-3CD5-4DE1-AF4A-A1E2491B5D99}" dt="2022-02-25T03:48:11.239" v="3727" actId="1035"/>
          <ac:spMkLst>
            <pc:docMk/>
            <pc:sldMk cId="2747203339" sldId="281"/>
            <ac:spMk id="17" creationId="{C19109E9-D80F-4781-A599-EAAD0588B47B}"/>
          </ac:spMkLst>
        </pc:spChg>
        <pc:spChg chg="mod">
          <ac:chgData name="Thomas Mathieson" userId="45e720c463866f42" providerId="LiveId" clId="{0CC1A196-3CD5-4DE1-AF4A-A1E2491B5D99}" dt="2022-02-25T03:47:23.114" v="3696" actId="1076"/>
          <ac:spMkLst>
            <pc:docMk/>
            <pc:sldMk cId="2747203339" sldId="281"/>
            <ac:spMk id="39" creationId="{597FEE7C-8515-4F21-BF99-09DD1384BE86}"/>
          </ac:spMkLst>
        </pc:spChg>
        <pc:spChg chg="mod">
          <ac:chgData name="Thomas Mathieson" userId="45e720c463866f42" providerId="LiveId" clId="{0CC1A196-3CD5-4DE1-AF4A-A1E2491B5D99}" dt="2022-02-25T03:49:32.291" v="3765" actId="14100"/>
          <ac:spMkLst>
            <pc:docMk/>
            <pc:sldMk cId="2747203339" sldId="281"/>
            <ac:spMk id="55" creationId="{783FD170-DA6D-4127-80CC-ECABB84B32A7}"/>
          </ac:spMkLst>
        </pc:spChg>
        <pc:grpChg chg="mod">
          <ac:chgData name="Thomas Mathieson" userId="45e720c463866f42" providerId="LiveId" clId="{0CC1A196-3CD5-4DE1-AF4A-A1E2491B5D99}" dt="2022-02-25T03:47:23.114" v="3696" actId="1076"/>
          <ac:grpSpMkLst>
            <pc:docMk/>
            <pc:sldMk cId="2747203339" sldId="281"/>
            <ac:grpSpMk id="50" creationId="{87FC9BBE-AA28-404B-B906-BCF14C706547}"/>
          </ac:grpSpMkLst>
        </pc:grpChg>
        <pc:picChg chg="del">
          <ac:chgData name="Thomas Mathieson" userId="45e720c463866f42" providerId="LiveId" clId="{0CC1A196-3CD5-4DE1-AF4A-A1E2491B5D99}" dt="2022-02-24T12:07:20.117" v="3417" actId="478"/>
          <ac:picMkLst>
            <pc:docMk/>
            <pc:sldMk cId="2747203339" sldId="281"/>
            <ac:picMk id="8" creationId="{395A0A18-3B88-4445-926B-B13481407509}"/>
          </ac:picMkLst>
        </pc:picChg>
      </pc:sldChg>
      <pc:sldMasterChg chg="addSp delSp modSp mod modSldLayout">
        <pc:chgData name="Thomas Mathieson" userId="45e720c463866f42" providerId="LiveId" clId="{0CC1A196-3CD5-4DE1-AF4A-A1E2491B5D99}" dt="2022-02-24T12:01:37.770" v="3358"/>
        <pc:sldMasterMkLst>
          <pc:docMk/>
          <pc:sldMasterMk cId="4246290689" sldId="2147483648"/>
        </pc:sldMasterMkLst>
        <pc:picChg chg="add del mod">
          <ac:chgData name="Thomas Mathieson" userId="45e720c463866f42" providerId="LiveId" clId="{0CC1A196-3CD5-4DE1-AF4A-A1E2491B5D99}" dt="2022-02-23T02:00:59.268" v="21" actId="478"/>
          <ac:picMkLst>
            <pc:docMk/>
            <pc:sldMasterMk cId="4246290689" sldId="2147483648"/>
            <ac:picMk id="8" creationId="{517B1858-3410-4C15-BF41-6F68AB6A2BF8}"/>
          </ac:picMkLst>
        </pc:picChg>
        <pc:sldLayoutChg chg="addSp delSp modSp mod">
          <pc:chgData name="Thomas Mathieson" userId="45e720c463866f42" providerId="LiveId" clId="{0CC1A196-3CD5-4DE1-AF4A-A1E2491B5D99}" dt="2022-02-23T02:02:04.087" v="58" actId="1037"/>
          <pc:sldLayoutMkLst>
            <pc:docMk/>
            <pc:sldMasterMk cId="4246290689" sldId="2147483648"/>
            <pc:sldLayoutMk cId="1463088120" sldId="2147483649"/>
          </pc:sldLayoutMkLst>
          <pc:spChg chg="add del">
            <ac:chgData name="Thomas Mathieson" userId="45e720c463866f42" providerId="LiveId" clId="{0CC1A196-3CD5-4DE1-AF4A-A1E2491B5D99}" dt="2022-02-23T02:01:03.159" v="23" actId="22"/>
            <ac:spMkLst>
              <pc:docMk/>
              <pc:sldMasterMk cId="4246290689" sldId="2147483648"/>
              <pc:sldLayoutMk cId="1463088120" sldId="2147483649"/>
              <ac:spMk id="8" creationId="{242B2DCE-1987-493B-AB17-49522AFA1FFA}"/>
            </ac:spMkLst>
          </pc:spChg>
          <pc:picChg chg="add mod">
            <ac:chgData name="Thomas Mathieson" userId="45e720c463866f42" providerId="LiveId" clId="{0CC1A196-3CD5-4DE1-AF4A-A1E2491B5D99}" dt="2022-02-23T02:02:04.087" v="58" actId="1037"/>
            <ac:picMkLst>
              <pc:docMk/>
              <pc:sldMasterMk cId="4246290689" sldId="2147483648"/>
              <pc:sldLayoutMk cId="1463088120" sldId="2147483649"/>
              <ac:picMk id="10" creationId="{1193ED18-5DF2-4DB1-9F97-BBD246790423}"/>
            </ac:picMkLst>
          </pc:picChg>
        </pc:sldLayoutChg>
        <pc:sldLayoutChg chg="addSp modSp">
          <pc:chgData name="Thomas Mathieson" userId="45e720c463866f42" providerId="LiveId" clId="{0CC1A196-3CD5-4DE1-AF4A-A1E2491B5D99}" dt="2022-02-23T02:02:27.824" v="59"/>
          <pc:sldLayoutMkLst>
            <pc:docMk/>
            <pc:sldMasterMk cId="4246290689" sldId="2147483648"/>
            <pc:sldLayoutMk cId="4219301632" sldId="2147483651"/>
          </pc:sldLayoutMkLst>
          <pc:picChg chg="add mod">
            <ac:chgData name="Thomas Mathieson" userId="45e720c463866f42" providerId="LiveId" clId="{0CC1A196-3CD5-4DE1-AF4A-A1E2491B5D99}" dt="2022-02-23T02:02:27.824" v="59"/>
            <ac:picMkLst>
              <pc:docMk/>
              <pc:sldMasterMk cId="4246290689" sldId="2147483648"/>
              <pc:sldLayoutMk cId="4219301632" sldId="2147483651"/>
              <ac:picMk id="7" creationId="{8F8513FF-6F0E-4492-9CB1-890143A952F1}"/>
            </ac:picMkLst>
          </pc:picChg>
        </pc:sldLayoutChg>
        <pc:sldLayoutChg chg="addSp modSp">
          <pc:chgData name="Thomas Mathieson" userId="45e720c463866f42" providerId="LiveId" clId="{0CC1A196-3CD5-4DE1-AF4A-A1E2491B5D99}" dt="2022-02-24T12:01:37.770" v="3358"/>
          <pc:sldLayoutMkLst>
            <pc:docMk/>
            <pc:sldMasterMk cId="4246290689" sldId="2147483648"/>
            <pc:sldLayoutMk cId="182516965" sldId="2147483655"/>
          </pc:sldLayoutMkLst>
          <pc:picChg chg="add mod">
            <ac:chgData name="Thomas Mathieson" userId="45e720c463866f42" providerId="LiveId" clId="{0CC1A196-3CD5-4DE1-AF4A-A1E2491B5D99}" dt="2022-02-24T12:01:37.770" v="3358"/>
            <ac:picMkLst>
              <pc:docMk/>
              <pc:sldMasterMk cId="4246290689" sldId="2147483648"/>
              <pc:sldLayoutMk cId="182516965" sldId="2147483655"/>
              <ac:picMk id="5" creationId="{6124FE76-7D55-4E16-8D54-55CBDE06CA58}"/>
            </ac:picMkLst>
          </pc:picChg>
          <pc:picChg chg="add mod">
            <ac:chgData name="Thomas Mathieson" userId="45e720c463866f42" providerId="LiveId" clId="{0CC1A196-3CD5-4DE1-AF4A-A1E2491B5D99}" dt="2022-02-24T12:01:37.770" v="3358"/>
            <ac:picMkLst>
              <pc:docMk/>
              <pc:sldMasterMk cId="4246290689" sldId="2147483648"/>
              <pc:sldLayoutMk cId="182516965" sldId="2147483655"/>
              <ac:picMk id="6" creationId="{CDE1F3A0-892A-4BF2-BD44-2451187F38A9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3177-33A9-4D5B-93CE-A8C2090C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4ED81-8EB1-49E1-B330-EC5AE9A11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88" indent="0" algn="ctr">
              <a:buNone/>
              <a:defRPr sz="1801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2" indent="0" algn="ctr">
              <a:buNone/>
              <a:defRPr sz="1600"/>
            </a:lvl6pPr>
            <a:lvl7pPr marL="2743165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D520-A9B7-4F54-A45E-2247D12D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2F99C-1006-43B8-BE86-AFC25262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7929D-CFE6-4A2B-969D-6224C992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93ED18-5DF2-4DB1-9F97-BBD246790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8" y="5875522"/>
            <a:ext cx="840896" cy="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2CBC-39D5-4EC1-AD5F-78F2CF89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A132-B397-43D2-B8E8-BB6D4323D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1E5A-F174-479B-8A51-EEDBB8FF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30C9F-11B9-47A7-A6BC-C80E8DCB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4841-8BDF-483A-83FC-B19D917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6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9A3F-31F8-416E-89AE-176B5F1F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1567D-AFE8-4546-AEA2-CF92A4E7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78385-22D6-4CC2-96DB-25759A6E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CC77-63E7-4148-8AB5-9E8A24DB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55E9F-B0A4-4B54-AD82-53761F7F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8513FF-6F0E-4492-9CB1-890143A95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8" y="5875522"/>
            <a:ext cx="840896" cy="8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A7F4-32AB-43BF-82EE-8FDE334F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9B92-A90C-4C2A-A7FC-6EBBBDE01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202874"/>
            <a:ext cx="5181600" cy="3974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1AB05-1979-40D3-806D-0BC17006A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2202871"/>
            <a:ext cx="5181600" cy="3974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7570A-00BE-4D5E-AF59-AA0F095D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086F3-009B-4B64-80CC-8B0448B7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00B9-C081-4527-AAC9-92020348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C99A-5AA6-4830-BC35-0346B951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A3F58-D758-4B72-BB9A-D6866447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03AA7-B758-4FFD-9EEA-BDBC93B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537EC-3298-4268-9D82-E2F388D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57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1B039-7E02-441C-908D-208CBC27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7AEDC-31D5-4A4C-8676-976D76CD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74D1-EC31-450F-89E3-B1FCF541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Graphic 4" descr="A circle filled with wavy lines">
            <a:extLst>
              <a:ext uri="{FF2B5EF4-FFF2-40B4-BE49-F238E27FC236}">
                <a16:creationId xmlns:a16="http://schemas.microsoft.com/office/drawing/2014/main" id="{6124FE76-7D55-4E16-8D54-55CBDE06C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05575" y="1908079"/>
            <a:ext cx="12331797" cy="12331797"/>
          </a:xfrm>
          <a:prstGeom prst="rect">
            <a:avLst/>
          </a:prstGeom>
        </p:spPr>
      </p:pic>
      <p:pic>
        <p:nvPicPr>
          <p:cNvPr id="6" name="Graphic 5" descr="A circle filled with wavy lines">
            <a:extLst>
              <a:ext uri="{FF2B5EF4-FFF2-40B4-BE49-F238E27FC236}">
                <a16:creationId xmlns:a16="http://schemas.microsoft.com/office/drawing/2014/main" id="{CDE1F3A0-892A-4BF2-BD44-2451187F3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9325" y="-7197821"/>
            <a:ext cx="12331797" cy="123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Blank">
    <p:bg>
      <p:bgPr>
        <a:solidFill>
          <a:srgbClr val="10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E0AA1-09D4-409A-A919-591D9FAA8D78}"/>
              </a:ext>
            </a:extLst>
          </p:cNvPr>
          <p:cNvSpPr/>
          <p:nvPr userDrawn="1"/>
        </p:nvSpPr>
        <p:spPr>
          <a:xfrm>
            <a:off x="4166400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F86D-DDE6-4DC8-9938-3F4B4344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0" y="365126"/>
            <a:ext cx="3506771" cy="17213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F7F10-50AD-4E12-9B59-78FDAEF2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9E77-33B1-40D2-82C8-E2156136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8D0A5-45A6-4942-A7A3-14EBA8F2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4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Blank Triple">
    <p:bg>
      <p:bgPr>
        <a:solidFill>
          <a:srgbClr val="10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E0AA1-09D4-409A-A919-591D9FAA8D78}"/>
              </a:ext>
            </a:extLst>
          </p:cNvPr>
          <p:cNvSpPr/>
          <p:nvPr userDrawn="1"/>
        </p:nvSpPr>
        <p:spPr>
          <a:xfrm>
            <a:off x="4166400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F86D-DDE6-4DC8-9938-3F4B4344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0" y="365126"/>
            <a:ext cx="3506771" cy="17213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F7F10-50AD-4E12-9B59-78FDAEF2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9E77-33B1-40D2-82C8-E2156136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8D0A5-45A6-4942-A7A3-14EBA8F2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004CB-F2F2-41D8-A209-A0EE969C5A5A}"/>
              </a:ext>
            </a:extLst>
          </p:cNvPr>
          <p:cNvSpPr/>
          <p:nvPr userDrawn="1"/>
        </p:nvSpPr>
        <p:spPr>
          <a:xfrm>
            <a:off x="-3097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2DF28-4A11-4CB4-87EA-ABC7FCBE18C2}"/>
              </a:ext>
            </a:extLst>
          </p:cNvPr>
          <p:cNvSpPr/>
          <p:nvPr userDrawn="1"/>
        </p:nvSpPr>
        <p:spPr>
          <a:xfrm>
            <a:off x="8335897" y="0"/>
            <a:ext cx="3859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48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4304-F209-4B28-8254-069A4B3F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721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1CF6-3946-448D-B9F1-EDF240E08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2186247"/>
            <a:ext cx="10515600" cy="3990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E294-58CB-4792-BD39-CFEB027CE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B557-D549-43F2-909B-B47A0A6F4CD0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D2AA-960F-4314-BA79-1CD1D83E0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1D9-16DD-451F-9985-860585E15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B45EA-AC69-49E2-94B0-EFC900A62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90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6000" b="0" kern="1200" baseline="0">
          <a:solidFill>
            <a:schemeClr val="tx1"/>
          </a:solidFill>
          <a:latin typeface="Work Sans SemiBold" panose="020B0604020202020204" pitchFamily="2" charset="0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 baseline="0">
          <a:solidFill>
            <a:schemeClr val="tx1"/>
          </a:solidFill>
          <a:latin typeface="Work Sans Light" panose="020B0604020202020204" pitchFamily="2" charset="0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19.jpg"/><Relationship Id="rId4" Type="http://schemas.openxmlformats.org/officeDocument/2006/relationships/image" Target="../media/image10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slide" Target="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slide" Target="slide1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9.jp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B6FF-A40B-417B-9BE9-7429AB10D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Flinder</a:t>
            </a:r>
            <a:r>
              <a:rPr lang="en-GB" dirty="0"/>
              <a:t> Wireframes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79427-19B5-4430-BAC2-AD485A3CE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WAD Lab Team 3B</a:t>
            </a:r>
          </a:p>
        </p:txBody>
      </p:sp>
    </p:spTree>
    <p:extLst>
      <p:ext uri="{BB962C8B-B14F-4D97-AF65-F5344CB8AC3E}">
        <p14:creationId xmlns:p14="http://schemas.microsoft.com/office/powerpoint/2010/main" val="33962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915584"/>
            <a:chOff x="4629150" y="2430885"/>
            <a:chExt cx="2271712" cy="9155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Address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D027A4-7289-41DE-8503-AE87B9DA5410}"/>
                </a:ext>
              </a:extLst>
            </p:cNvPr>
            <p:cNvSpPr txBox="1"/>
            <p:nvPr/>
          </p:nvSpPr>
          <p:spPr>
            <a:xfrm>
              <a:off x="4672012" y="3040002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2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4C0304-38AE-4E87-9241-9908A7857745}"/>
              </a:ext>
            </a:extLst>
          </p:cNvPr>
          <p:cNvSpPr/>
          <p:nvPr/>
        </p:nvSpPr>
        <p:spPr>
          <a:xfrm>
            <a:off x="1662649" y="22902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C07662-E12C-4AB4-ACF1-9C336A5458BD}"/>
              </a:ext>
            </a:extLst>
          </p:cNvPr>
          <p:cNvGrpSpPr/>
          <p:nvPr/>
        </p:nvGrpSpPr>
        <p:grpSpPr>
          <a:xfrm>
            <a:off x="4938713" y="2735976"/>
            <a:ext cx="2271712" cy="571738"/>
            <a:chOff x="4629150" y="2430885"/>
            <a:chExt cx="2271712" cy="57173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48D374-F238-48B5-8A97-1443F7989617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Post code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8EF856-A20F-4C2A-891A-26F25A87E21D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Postcode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BBA78-6926-4144-86E4-65532013676D}"/>
              </a:ext>
            </a:extLst>
          </p:cNvPr>
          <p:cNvGrpSpPr/>
          <p:nvPr/>
        </p:nvGrpSpPr>
        <p:grpSpPr>
          <a:xfrm>
            <a:off x="4938713" y="3361110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A82109-3F44-41FD-BE88-EE23AFED6AA0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Number of bedrooms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DCBBFE-B845-43EF-B1E8-342EFEFAD49B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83FC34-B953-4F26-B285-0CCA30A63B61}"/>
              </a:ext>
            </a:extLst>
          </p:cNvPr>
          <p:cNvGrpSpPr/>
          <p:nvPr/>
        </p:nvGrpSpPr>
        <p:grpSpPr>
          <a:xfrm>
            <a:off x="4938713" y="3985689"/>
            <a:ext cx="2271712" cy="571738"/>
            <a:chOff x="4629150" y="2430885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7573C8-B0BE-4567-8CEB-EDFACF5EF40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Bedrooms available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7C7445-8222-4125-9E94-153A6C681FE3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096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224579"/>
            <a:ext cx="36456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200" b="1" dirty="0">
                <a:latin typeface="Work Sans" pitchFamily="2" charset="0"/>
              </a:rPr>
              <a:t>Tell us about your preferences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614FC-6102-4E7E-84CF-1FC8B9FEB306}"/>
              </a:ext>
            </a:extLst>
          </p:cNvPr>
          <p:cNvGrpSpPr/>
          <p:nvPr/>
        </p:nvGrpSpPr>
        <p:grpSpPr>
          <a:xfrm>
            <a:off x="4938713" y="1763483"/>
            <a:ext cx="2289919" cy="579199"/>
            <a:chOff x="4938713" y="1763483"/>
            <a:chExt cx="2289919" cy="5791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59F26D1-92AF-4C92-A964-EBF5F1C3E756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6779314-98CD-4B4B-9B7F-107D2CAE9246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D5BE50-8950-4386-838B-7335510F7393}"/>
              </a:ext>
            </a:extLst>
          </p:cNvPr>
          <p:cNvGrpSpPr/>
          <p:nvPr/>
        </p:nvGrpSpPr>
        <p:grpSpPr>
          <a:xfrm>
            <a:off x="4938713" y="2403355"/>
            <a:ext cx="2289919" cy="579199"/>
            <a:chOff x="4938713" y="1763483"/>
            <a:chExt cx="2289919" cy="5791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B4179-8152-4859-B860-99E688539B2C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AD55CF2-1334-4DC7-B910-005839BBE649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D6432C0-016B-406A-8249-6F39C89C5F87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8F423-6426-4CAD-84AC-37C9CEF93643}"/>
              </a:ext>
            </a:extLst>
          </p:cNvPr>
          <p:cNvGrpSpPr/>
          <p:nvPr/>
        </p:nvGrpSpPr>
        <p:grpSpPr>
          <a:xfrm>
            <a:off x="4938713" y="3039603"/>
            <a:ext cx="2289919" cy="579199"/>
            <a:chOff x="4938713" y="1763483"/>
            <a:chExt cx="2289919" cy="57919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2D9051-F3A8-4043-8B2C-F2A720D62148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Age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356B059-63B7-48AC-B1D3-53D33B231E24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98DAC6D-6FAF-4F1C-B612-F97F1026F649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B22D07-DF9E-417F-BE42-92F901A1244C}"/>
              </a:ext>
            </a:extLst>
          </p:cNvPr>
          <p:cNvGrpSpPr/>
          <p:nvPr/>
        </p:nvGrpSpPr>
        <p:grpSpPr>
          <a:xfrm>
            <a:off x="4956920" y="3751134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81914A-E0C1-44E5-A50F-44CC203968CE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Maximum distance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CF686-4F4A-4F06-BDA5-564452A46395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 km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FDC6C0-DF35-4D94-9F14-FE106FBBB6F1}"/>
              </a:ext>
            </a:extLst>
          </p:cNvPr>
          <p:cNvGrpSpPr/>
          <p:nvPr/>
        </p:nvGrpSpPr>
        <p:grpSpPr>
          <a:xfrm>
            <a:off x="4956920" y="4373668"/>
            <a:ext cx="2271712" cy="571738"/>
            <a:chOff x="4956920" y="3161012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BE177E-2178-413C-9325-B3505B1A76D0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Interests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19AD39-1BBF-4E9C-96C6-D3DB3B36879F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(multiple selected)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6B049F25-4256-41C8-B4D2-78E0AC1FE4FD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57035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440022"/>
            <a:ext cx="36456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3600" b="1" dirty="0">
                <a:latin typeface="Work Sans" pitchFamily="2" charset="0"/>
              </a:rPr>
              <a:t>Upload photos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F4AA7-E8CA-4ED5-9AE9-D28AF4FE95F9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Work Sans Medium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92373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CDDF0E04-61F6-4A4C-A977-E035006E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2629695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D5E1079-6869-402C-B71D-13763FE4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330231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F491F69F-448B-4434-8C16-7CB6A211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2886075" y="1152558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1883369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1586958" y="-232117"/>
            <a:ext cx="2577079" cy="6632917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0320" r="46213" b="9709"/>
          <a:stretch/>
        </p:blipFill>
        <p:spPr bwMode="auto">
          <a:xfrm>
            <a:off x="4257675" y="995843"/>
            <a:ext cx="3676650" cy="4903693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24CB21B-4E5F-4E98-B528-E526F1344745}"/>
              </a:ext>
            </a:extLst>
          </p:cNvPr>
          <p:cNvSpPr/>
          <p:nvPr/>
        </p:nvSpPr>
        <p:spPr>
          <a:xfrm>
            <a:off x="4257675" y="995842"/>
            <a:ext cx="3676650" cy="4903693"/>
          </a:xfrm>
          <a:prstGeom prst="roundRect">
            <a:avLst>
              <a:gd name="adj" fmla="val 1900"/>
            </a:avLst>
          </a:prstGeom>
          <a:gradFill>
            <a:gsLst>
              <a:gs pos="0">
                <a:schemeClr val="tx2">
                  <a:lumMod val="50000"/>
                  <a:alpha val="60000"/>
                </a:schemeClr>
              </a:gs>
              <a:gs pos="40000">
                <a:schemeClr val="tx2">
                  <a:lumMod val="5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DE65DD-FBEE-4835-9943-98B2436CEDEC}"/>
              </a:ext>
            </a:extLst>
          </p:cNvPr>
          <p:cNvGrpSpPr/>
          <p:nvPr/>
        </p:nvGrpSpPr>
        <p:grpSpPr>
          <a:xfrm>
            <a:off x="5148844" y="5629387"/>
            <a:ext cx="540000" cy="540000"/>
            <a:chOff x="5090913" y="5629387"/>
            <a:chExt cx="540000" cy="540000"/>
          </a:xfrm>
        </p:grpSpPr>
        <p:sp>
          <p:nvSpPr>
            <p:cNvPr id="28" name="Rectangle: Rounded Corners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8100BE-1F67-42FE-8B73-06287066BDEC}"/>
                </a:ext>
              </a:extLst>
            </p:cNvPr>
            <p:cNvSpPr/>
            <p:nvPr/>
          </p:nvSpPr>
          <p:spPr>
            <a:xfrm>
              <a:off x="5090913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D918AA-C475-4F81-B6B7-A2E6FC44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0317" y="5754588"/>
              <a:ext cx="289896" cy="28989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77B82B-9B7B-4E80-851E-2DE580D910C1}"/>
              </a:ext>
            </a:extLst>
          </p:cNvPr>
          <p:cNvGrpSpPr/>
          <p:nvPr/>
        </p:nvGrpSpPr>
        <p:grpSpPr>
          <a:xfrm>
            <a:off x="6503156" y="5629387"/>
            <a:ext cx="540000" cy="540000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8BD7D58-34A9-4970-BFD8-2226C464178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2" name="Graphic 30" descr="Close outline">
              <a:extLst>
                <a:ext uri="{FF2B5EF4-FFF2-40B4-BE49-F238E27FC236}">
                  <a16:creationId xmlns:a16="http://schemas.microsoft.com/office/drawing/2014/main" id="{B94016A1-F458-4E1E-8A9E-BC0189D92BCE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3517492" cy="6401504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4296211" y="4633544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4296211" y="5038038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4329510" y="104090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User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945636-C7E0-4325-B612-690540BC37D9}"/>
              </a:ext>
            </a:extLst>
          </p:cNvPr>
          <p:cNvGrpSpPr/>
          <p:nvPr/>
        </p:nvGrpSpPr>
        <p:grpSpPr>
          <a:xfrm>
            <a:off x="4999782" y="104090"/>
            <a:ext cx="540000" cy="540000"/>
            <a:chOff x="4329510" y="12650"/>
            <a:chExt cx="540000" cy="540000"/>
          </a:xfrm>
        </p:grpSpPr>
        <p:sp>
          <p:nvSpPr>
            <p:cNvPr id="53" name="Rectangle: Rounded Corners 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625A62-0224-4218-8CE3-0533A97704F2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54" name="Graphic 53" descr="Chat with solid fill">
              <a:extLst>
                <a:ext uri="{FF2B5EF4-FFF2-40B4-BE49-F238E27FC236}">
                  <a16:creationId xmlns:a16="http://schemas.microsoft.com/office/drawing/2014/main" id="{C5BBCEE1-C8EF-4DF0-BF36-6D7F83AC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423713" y="114555"/>
              <a:ext cx="360298" cy="360298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889000" y="76200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55547"/>
              <a:gd name="adj6" fmla="val 1722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profile page</a:t>
            </a:r>
          </a:p>
        </p:txBody>
      </p:sp>
      <p:sp>
        <p:nvSpPr>
          <p:cNvPr id="57" name="Callout: Bent Line 56">
            <a:extLst>
              <a:ext uri="{FF2B5EF4-FFF2-40B4-BE49-F238E27FC236}">
                <a16:creationId xmlns:a16="http://schemas.microsoft.com/office/drawing/2014/main" id="{0BCD44FE-6DBA-4208-85D6-B9EFCEAC5FC2}"/>
              </a:ext>
            </a:extLst>
          </p:cNvPr>
          <p:cNvSpPr/>
          <p:nvPr/>
        </p:nvSpPr>
        <p:spPr>
          <a:xfrm>
            <a:off x="889000" y="1557338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8320"/>
              <a:gd name="adj5" fmla="val -143547"/>
              <a:gd name="adj6" fmla="val 2085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matches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84453"/>
              <a:gd name="adj6" fmla="val 2856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Dislikes the current profile</a:t>
            </a:r>
          </a:p>
        </p:txBody>
      </p:sp>
      <p:sp>
        <p:nvSpPr>
          <p:cNvPr id="59" name="Callout: Bent Line 58">
            <a:extLst>
              <a:ext uri="{FF2B5EF4-FFF2-40B4-BE49-F238E27FC236}">
                <a16:creationId xmlns:a16="http://schemas.microsoft.com/office/drawing/2014/main" id="{FC914CBB-6290-4163-A2F8-1570168D87F7}"/>
              </a:ext>
            </a:extLst>
          </p:cNvPr>
          <p:cNvSpPr/>
          <p:nvPr/>
        </p:nvSpPr>
        <p:spPr>
          <a:xfrm>
            <a:off x="889000" y="518516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Likes the current profile</a:t>
            </a:r>
          </a:p>
        </p:txBody>
      </p:sp>
    </p:spTree>
    <p:extLst>
      <p:ext uri="{BB962C8B-B14F-4D97-AF65-F5344CB8AC3E}">
        <p14:creationId xmlns:p14="http://schemas.microsoft.com/office/powerpoint/2010/main" val="3273325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099 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12214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66337"/>
            <a:ext cx="3863926" cy="229883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1586958" y="-1"/>
            <a:ext cx="2577079" cy="6400801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74" t="22829" r="57071" b="35253"/>
          <a:stretch/>
        </p:blipFill>
        <p:spPr bwMode="auto">
          <a:xfrm>
            <a:off x="4329422" y="1445760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1"/>
            <a:ext cx="3517492" cy="6169387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5446848" y="1623612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5446848" y="2028106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4329510" y="311143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Back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889000" y="76200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20347"/>
              <a:gd name="adj6" fmla="val 17305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Returns to matching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-144080"/>
              <a:gd name="adj6" fmla="val 17445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7FEE7C-8515-4F21-BF99-09DD1384BE86}"/>
              </a:ext>
            </a:extLst>
          </p:cNvPr>
          <p:cNvSpPr txBox="1"/>
          <p:nvPr/>
        </p:nvSpPr>
        <p:spPr>
          <a:xfrm>
            <a:off x="4955448" y="104090"/>
            <a:ext cx="2543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43" name="Picture 2" descr="Bright modern kitchen">
            <a:extLst>
              <a:ext uri="{FF2B5EF4-FFF2-40B4-BE49-F238E27FC236}">
                <a16:creationId xmlns:a16="http://schemas.microsoft.com/office/drawing/2014/main" id="{2FDCAAB0-C7C6-4C64-9E81-C1AEF59F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4329422" y="263598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FE2658-5FE7-4EF3-959B-D9F25AD7B416}"/>
              </a:ext>
            </a:extLst>
          </p:cNvPr>
          <p:cNvSpPr txBox="1"/>
          <p:nvPr/>
        </p:nvSpPr>
        <p:spPr>
          <a:xfrm>
            <a:off x="5446848" y="2813838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3A2FD-2E62-4E0A-9B66-532ACB9B67B3}"/>
              </a:ext>
            </a:extLst>
          </p:cNvPr>
          <p:cNvSpPr txBox="1"/>
          <p:nvPr/>
        </p:nvSpPr>
        <p:spPr>
          <a:xfrm>
            <a:off x="5446848" y="321833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</p:spTree>
    <p:extLst>
      <p:ext uri="{BB962C8B-B14F-4D97-AF65-F5344CB8AC3E}">
        <p14:creationId xmlns:p14="http://schemas.microsoft.com/office/powerpoint/2010/main" val="127339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2977-1192-4DBE-9FEB-2DBB3B8B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Landscape 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E2977-140C-449E-BAA1-9C7A00A50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4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1DD171E1-3521-4987-91F5-8DDC774845C5}"/>
              </a:ext>
            </a:extLst>
          </p:cNvPr>
          <p:cNvSpPr/>
          <p:nvPr/>
        </p:nvSpPr>
        <p:spPr>
          <a:xfrm>
            <a:off x="0" y="-1036541"/>
            <a:ext cx="12192000" cy="276056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18" y="450677"/>
            <a:ext cx="2930014" cy="671956"/>
          </a:xfrm>
          <a:prstGeom prst="rect">
            <a:avLst/>
          </a:prstGeom>
        </p:spPr>
      </p:pic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3806403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id="{70B73AB0-AB19-4AA9-AFD4-83FBDBC3D16F}"/>
              </a:ext>
            </a:extLst>
          </p:cNvPr>
          <p:cNvSpPr/>
          <p:nvPr/>
        </p:nvSpPr>
        <p:spPr>
          <a:xfrm>
            <a:off x="4926000" y="4392803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 with Google</a:t>
            </a:r>
          </a:p>
        </p:txBody>
      </p:sp>
    </p:spTree>
    <p:extLst>
      <p:ext uri="{BB962C8B-B14F-4D97-AF65-F5344CB8AC3E}">
        <p14:creationId xmlns:p14="http://schemas.microsoft.com/office/powerpoint/2010/main" val="100862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4730309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2553769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Email address: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person@example.com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3241421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Password: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********</a:t>
              </a:r>
            </a:p>
          </p:txBody>
        </p:sp>
      </p:grp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114BB78F-EEC1-4411-BDD9-E917829D67F3}"/>
              </a:ext>
            </a:extLst>
          </p:cNvPr>
          <p:cNvSpPr/>
          <p:nvPr/>
        </p:nvSpPr>
        <p:spPr>
          <a:xfrm>
            <a:off x="0" y="-1036541"/>
            <a:ext cx="12192000" cy="276056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E49126D-2B72-4263-8FDB-8E47ECA0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18" y="450677"/>
            <a:ext cx="2930014" cy="6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3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3" name="Rectangle: Rounded Corners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3650160" y="5239726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50" name="Rectangle: Rounded Corners 49">
            <a:hlinkClick r:id="rId6" action="ppaction://hlinksldjump"/>
            <a:extLst>
              <a:ext uri="{FF2B5EF4-FFF2-40B4-BE49-F238E27FC236}">
                <a16:creationId xmlns:a16="http://schemas.microsoft.com/office/drawing/2014/main" id="{723C7772-4B4F-4D68-90E0-65C9836DF5F3}"/>
              </a:ext>
            </a:extLst>
          </p:cNvPr>
          <p:cNvSpPr/>
          <p:nvPr/>
        </p:nvSpPr>
        <p:spPr>
          <a:xfrm>
            <a:off x="6201841" y="5239726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121DB-DBC0-4B2B-8858-F128E5BFDB4C}"/>
              </a:ext>
            </a:extLst>
          </p:cNvPr>
          <p:cNvSpPr txBox="1"/>
          <p:nvPr/>
        </p:nvSpPr>
        <p:spPr>
          <a:xfrm>
            <a:off x="551490" y="1617732"/>
            <a:ext cx="502199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 dirty="0">
                <a:latin typeface="Work Sans Light" pitchFamily="2" charset="0"/>
              </a:rPr>
              <a:t>Are you looking to find a room to stay in? Or are you looking for a flatmate to fill a room?</a:t>
            </a:r>
          </a:p>
        </p:txBody>
      </p:sp>
    </p:spTree>
    <p:extLst>
      <p:ext uri="{BB962C8B-B14F-4D97-AF65-F5344CB8AC3E}">
        <p14:creationId xmlns:p14="http://schemas.microsoft.com/office/powerpoint/2010/main" val="4048004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-6350" y="-952500"/>
            <a:ext cx="12198349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60144" y="18830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Thomas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60144" y="25707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MM/DD/YYYY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60144" y="32583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1</a:t>
              </a:r>
              <a:r>
                <a:rPr lang="en-GB" sz="1200" baseline="30000" dirty="0">
                  <a:solidFill>
                    <a:schemeClr val="tx2"/>
                  </a:solidFill>
                  <a:latin typeface="Work Sans" pitchFamily="2" charset="0"/>
                </a:rPr>
                <a:t>st</a:t>
              </a:r>
              <a:endParaRPr lang="en-GB" sz="1200" dirty="0">
                <a:solidFill>
                  <a:schemeClr val="tx2"/>
                </a:solidFill>
                <a:latin typeface="Work Sans" pitchFamily="2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60144" y="39436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Prefer not to say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60144" y="46335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3" name="Rectangle: Rounded Corners 42">
            <a:hlinkClick r:id="rId2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81957E-570B-4FE2-A06C-FD5B8669DAEC}"/>
              </a:ext>
            </a:extLst>
          </p:cNvPr>
          <p:cNvSpPr/>
          <p:nvPr/>
        </p:nvSpPr>
        <p:spPr>
          <a:xfrm>
            <a:off x="9625889" y="50800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40999D-51A7-4FF4-B63A-8CF5694C1A5F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87CB3A84-1D70-48DA-BB47-A63F5023D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8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B54C-4BBA-4155-80A7-EE70B061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A9131-D139-4BD2-993A-D034F2FFA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6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30972C59-BB84-4A68-BF71-0D907CDA8EA3}"/>
              </a:ext>
            </a:extLst>
          </p:cNvPr>
          <p:cNvSpPr/>
          <p:nvPr/>
        </p:nvSpPr>
        <p:spPr>
          <a:xfrm>
            <a:off x="-6350" y="-952500"/>
            <a:ext cx="12198349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6D004D-7AEA-491A-9455-5BB418CFEC00}"/>
              </a:ext>
            </a:extLst>
          </p:cNvPr>
          <p:cNvSpPr/>
          <p:nvPr/>
        </p:nvSpPr>
        <p:spPr>
          <a:xfrm>
            <a:off x="9625889" y="50800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360F54-290A-4A7F-B880-5F80536EEAD6}"/>
              </a:ext>
            </a:extLst>
          </p:cNvPr>
          <p:cNvSpPr txBox="1"/>
          <p:nvPr/>
        </p:nvSpPr>
        <p:spPr>
          <a:xfrm>
            <a:off x="551491" y="369371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51" name="Rectangle: Rounded Corners 50">
            <a:hlinkClick r:id="rId2" action="ppaction://hlinksldjump"/>
            <a:extLst>
              <a:ext uri="{FF2B5EF4-FFF2-40B4-BE49-F238E27FC236}">
                <a16:creationId xmlns:a16="http://schemas.microsoft.com/office/drawing/2014/main" id="{B732FFD2-7F1D-4E55-BDAB-C1269E41447E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3A8A4DB-56D5-41B2-8EBF-785A61E60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3529596" y="18777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Group 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Boyd Orr Squad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3529596" y="32530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3529596" y="39383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3529596" y="46282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7497E-BF6C-49EA-81D5-81572451226A}"/>
              </a:ext>
            </a:extLst>
          </p:cNvPr>
          <p:cNvGrpSpPr/>
          <p:nvPr/>
        </p:nvGrpSpPr>
        <p:grpSpPr>
          <a:xfrm>
            <a:off x="3529596" y="2565435"/>
            <a:ext cx="2271712" cy="571738"/>
            <a:chOff x="4969620" y="2552735"/>
            <a:chExt cx="2271712" cy="5717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C0682D-20C1-4E7B-A656-F0A6928C5233}"/>
                </a:ext>
              </a:extLst>
            </p:cNvPr>
            <p:cNvGrpSpPr/>
            <p:nvPr/>
          </p:nvGrpSpPr>
          <p:grpSpPr>
            <a:xfrm>
              <a:off x="4969620" y="2552735"/>
              <a:ext cx="2271712" cy="571738"/>
              <a:chOff x="4629150" y="2430885"/>
              <a:chExt cx="2271712" cy="57173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CA4138-F0E6-43E3-9192-2712E71100ED}"/>
                  </a:ext>
                </a:extLst>
              </p:cNvPr>
              <p:cNvSpPr txBox="1"/>
              <p:nvPr/>
            </p:nvSpPr>
            <p:spPr>
              <a:xfrm>
                <a:off x="4629150" y="2430885"/>
                <a:ext cx="22288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Work Sans Medium" pitchFamily="2" charset="0"/>
                  </a:rPr>
                  <a:t>Birth year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0C1C6-8A28-4D62-B7EA-BA63F29A5DEC}"/>
                  </a:ext>
                </a:extLst>
              </p:cNvPr>
              <p:cNvSpPr txBox="1"/>
              <p:nvPr/>
            </p:nvSpPr>
            <p:spPr>
              <a:xfrm>
                <a:off x="4672012" y="2696156"/>
                <a:ext cx="2228850" cy="30646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tx2"/>
                    </a:solidFill>
                    <a:latin typeface="Work Sans" pitchFamily="2" charset="0"/>
                  </a:rPr>
                  <a:t>Mixed</a:t>
                </a:r>
              </a:p>
            </p:txBody>
          </p:sp>
        </p:grp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0929051-A44C-47CA-B2E1-9BE9A6DE3781}"/>
                </a:ext>
              </a:extLst>
            </p:cNvPr>
            <p:cNvSpPr/>
            <p:nvPr/>
          </p:nvSpPr>
          <p:spPr>
            <a:xfrm rot="10800000">
              <a:off x="7067595" y="2943425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B869-09FB-4FB8-B4E9-A9F2C75BEA91}"/>
              </a:ext>
            </a:extLst>
          </p:cNvPr>
          <p:cNvGrpSpPr/>
          <p:nvPr/>
        </p:nvGrpSpPr>
        <p:grpSpPr>
          <a:xfrm>
            <a:off x="6390693" y="1877783"/>
            <a:ext cx="2271712" cy="915584"/>
            <a:chOff x="4629150" y="2430885"/>
            <a:chExt cx="2271712" cy="915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1090AF-4E73-43B9-BF1B-9935E01740F8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Address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8A4AE7-DFC5-4FF6-A1E4-F11E42595A5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5ADCFA4-C87A-457E-8329-59BB8C83DC81}"/>
                </a:ext>
              </a:extLst>
            </p:cNvPr>
            <p:cNvSpPr txBox="1"/>
            <p:nvPr/>
          </p:nvSpPr>
          <p:spPr>
            <a:xfrm>
              <a:off x="4672012" y="3040002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Address line 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5B0CB3-7C98-4A63-B736-8897BB49C526}"/>
              </a:ext>
            </a:extLst>
          </p:cNvPr>
          <p:cNvGrpSpPr/>
          <p:nvPr/>
        </p:nvGrpSpPr>
        <p:grpSpPr>
          <a:xfrm>
            <a:off x="6390693" y="2850276"/>
            <a:ext cx="2271712" cy="571738"/>
            <a:chOff x="4629150" y="2430885"/>
            <a:chExt cx="2271712" cy="57173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94529CE-BF6A-46C5-B471-B8CCCCF1573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Post code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3508A2-7912-413A-A1CD-1CFB92AB811E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Postcode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87DBF8-465D-47DB-A95D-6D42C0C3A3B2}"/>
              </a:ext>
            </a:extLst>
          </p:cNvPr>
          <p:cNvGrpSpPr/>
          <p:nvPr/>
        </p:nvGrpSpPr>
        <p:grpSpPr>
          <a:xfrm>
            <a:off x="6390693" y="3475410"/>
            <a:ext cx="2271712" cy="571738"/>
            <a:chOff x="4629150" y="2430885"/>
            <a:chExt cx="2271712" cy="57173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2731E-4770-452A-8CCE-77F80FD1C797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Number of bedrooms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17049C8-A918-48D2-B7E7-FA78D698AED0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5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CA9095-708A-4998-8737-3E622020F5E6}"/>
              </a:ext>
            </a:extLst>
          </p:cNvPr>
          <p:cNvGrpSpPr/>
          <p:nvPr/>
        </p:nvGrpSpPr>
        <p:grpSpPr>
          <a:xfrm>
            <a:off x="6390693" y="4099989"/>
            <a:ext cx="2271712" cy="571738"/>
            <a:chOff x="4629150" y="2430885"/>
            <a:chExt cx="2271712" cy="57173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F59717-3CB4-4DA0-920C-2FF86F1FE61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Bedrooms available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7A9D5C-9F84-4382-8FF9-94334FC39BBE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869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614FC-6102-4E7E-84CF-1FC8B9FEB306}"/>
              </a:ext>
            </a:extLst>
          </p:cNvPr>
          <p:cNvGrpSpPr/>
          <p:nvPr/>
        </p:nvGrpSpPr>
        <p:grpSpPr>
          <a:xfrm>
            <a:off x="4938713" y="1763483"/>
            <a:ext cx="2289919" cy="579199"/>
            <a:chOff x="4938713" y="1763483"/>
            <a:chExt cx="2289919" cy="5791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59F26D1-92AF-4C92-A964-EBF5F1C3E756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6779314-98CD-4B4B-9B7F-107D2CAE9246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D5BE50-8950-4386-838B-7335510F7393}"/>
              </a:ext>
            </a:extLst>
          </p:cNvPr>
          <p:cNvGrpSpPr/>
          <p:nvPr/>
        </p:nvGrpSpPr>
        <p:grpSpPr>
          <a:xfrm>
            <a:off x="4938713" y="2403355"/>
            <a:ext cx="2289919" cy="579199"/>
            <a:chOff x="4938713" y="1763483"/>
            <a:chExt cx="2289919" cy="5791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B4179-8152-4859-B860-99E688539B2C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AD55CF2-1334-4DC7-B910-005839BBE649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D6432C0-016B-406A-8249-6F39C89C5F87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8F423-6426-4CAD-84AC-37C9CEF93643}"/>
              </a:ext>
            </a:extLst>
          </p:cNvPr>
          <p:cNvGrpSpPr/>
          <p:nvPr/>
        </p:nvGrpSpPr>
        <p:grpSpPr>
          <a:xfrm>
            <a:off x="4938713" y="3039603"/>
            <a:ext cx="2289919" cy="579199"/>
            <a:chOff x="4938713" y="1763483"/>
            <a:chExt cx="2289919" cy="57919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2D9051-F3A8-4043-8B2C-F2A720D62148}"/>
                </a:ext>
              </a:extLst>
            </p:cNvPr>
            <p:cNvSpPr txBox="1"/>
            <p:nvPr/>
          </p:nvSpPr>
          <p:spPr>
            <a:xfrm>
              <a:off x="4938713" y="1763483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Age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356B059-63B7-48AC-B1D3-53D33B231E24}"/>
                </a:ext>
              </a:extLst>
            </p:cNvPr>
            <p:cNvSpPr/>
            <p:nvPr/>
          </p:nvSpPr>
          <p:spPr>
            <a:xfrm>
              <a:off x="5000768" y="2007427"/>
              <a:ext cx="1095232" cy="335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Mixed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98DAC6D-6FAF-4F1C-B612-F97F1026F649}"/>
                </a:ext>
              </a:extLst>
            </p:cNvPr>
            <p:cNvSpPr/>
            <p:nvPr/>
          </p:nvSpPr>
          <p:spPr>
            <a:xfrm>
              <a:off x="6133400" y="2007427"/>
              <a:ext cx="1095232" cy="3352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Work Sans Light" pitchFamily="2" charset="0"/>
                </a:rPr>
                <a:t>Same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B22D07-DF9E-417F-BE42-92F901A1244C}"/>
              </a:ext>
            </a:extLst>
          </p:cNvPr>
          <p:cNvGrpSpPr/>
          <p:nvPr/>
        </p:nvGrpSpPr>
        <p:grpSpPr>
          <a:xfrm>
            <a:off x="4956920" y="3751134"/>
            <a:ext cx="2271712" cy="571738"/>
            <a:chOff x="4629150" y="2430885"/>
            <a:chExt cx="2271712" cy="5717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81914A-E0C1-44E5-A50F-44CC203968CE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Maximum distance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CF686-4F4A-4F06-BDA5-564452A46395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2 km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FDC6C0-DF35-4D94-9F14-FE106FBBB6F1}"/>
              </a:ext>
            </a:extLst>
          </p:cNvPr>
          <p:cNvGrpSpPr/>
          <p:nvPr/>
        </p:nvGrpSpPr>
        <p:grpSpPr>
          <a:xfrm>
            <a:off x="4956920" y="4373668"/>
            <a:ext cx="2271712" cy="571738"/>
            <a:chOff x="4956920" y="3161012"/>
            <a:chExt cx="2271712" cy="5717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BE177E-2178-413C-9325-B3505B1A76D0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Interests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19AD39-1BBF-4E9C-96C6-D3DB3B36879F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(multiple selected)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6B049F25-4256-41C8-B4D2-78E0AC1FE4FD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C4179FC-6FA3-40F1-893C-D8A841E22FDA}"/>
              </a:ext>
            </a:extLst>
          </p:cNvPr>
          <p:cNvSpPr txBox="1"/>
          <p:nvPr/>
        </p:nvSpPr>
        <p:spPr>
          <a:xfrm>
            <a:off x="551491" y="369371"/>
            <a:ext cx="522700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Tell us about your preferences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15BEA14-F211-4F22-8AD8-3479FA9D0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sp>
        <p:nvSpPr>
          <p:cNvPr id="40" name="Rectangle: Rounded Corners 39">
            <a:hlinkClick r:id="rId4" action="ppaction://hlinksldjump"/>
            <a:extLst>
              <a:ext uri="{FF2B5EF4-FFF2-40B4-BE49-F238E27FC236}">
                <a16:creationId xmlns:a16="http://schemas.microsoft.com/office/drawing/2014/main" id="{C0B54AD8-EE9F-4AF4-8DD8-D4AFA8943B84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255386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952500"/>
            <a:ext cx="12192000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F4AA7-E8CA-4ED5-9AE9-D28AF4FE95F9}"/>
              </a:ext>
            </a:extLst>
          </p:cNvPr>
          <p:cNvSpPr/>
          <p:nvPr/>
        </p:nvSpPr>
        <p:spPr>
          <a:xfrm>
            <a:off x="2547800" y="1989000"/>
            <a:ext cx="2880000" cy="288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Work Sans Medium" pitchFamily="2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0AAFA-6ACE-4B6B-AA44-4B28C4EBA66B}"/>
              </a:ext>
            </a:extLst>
          </p:cNvPr>
          <p:cNvSpPr txBox="1"/>
          <p:nvPr/>
        </p:nvSpPr>
        <p:spPr>
          <a:xfrm>
            <a:off x="551491" y="677147"/>
            <a:ext cx="522700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Upload photos</a:t>
            </a:r>
          </a:p>
        </p:txBody>
      </p:sp>
      <p:pic>
        <p:nvPicPr>
          <p:cNvPr id="4" name="Picture 3" descr="Student reading in library">
            <a:extLst>
              <a:ext uri="{FF2B5EF4-FFF2-40B4-BE49-F238E27FC236}">
                <a16:creationId xmlns:a16="http://schemas.microsoft.com/office/drawing/2014/main" id="{95C804B2-7324-4030-9940-AFC913CB8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24243"/>
          <a:stretch/>
        </p:blipFill>
        <p:spPr>
          <a:xfrm>
            <a:off x="6774515" y="1619121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tudent studying in library">
            <a:extLst>
              <a:ext uri="{FF2B5EF4-FFF2-40B4-BE49-F238E27FC236}">
                <a16:creationId xmlns:a16="http://schemas.microsoft.com/office/drawing/2014/main" id="{C908E234-2C7E-464F-B348-072CE6B10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20437"/>
          <a:stretch/>
        </p:blipFill>
        <p:spPr>
          <a:xfrm>
            <a:off x="8575431" y="1619121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Mixed raced student studying">
            <a:extLst>
              <a:ext uri="{FF2B5EF4-FFF2-40B4-BE49-F238E27FC236}">
                <a16:creationId xmlns:a16="http://schemas.microsoft.com/office/drawing/2014/main" id="{629D800A-8778-4671-8063-D2D0992AF7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r="8933"/>
          <a:stretch/>
        </p:blipFill>
        <p:spPr>
          <a:xfrm>
            <a:off x="6764202" y="3309504"/>
            <a:ext cx="1620166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0C0569-CD6A-47EA-911D-2CF484514EFD}"/>
              </a:ext>
            </a:extLst>
          </p:cNvPr>
          <p:cNvSpPr/>
          <p:nvPr/>
        </p:nvSpPr>
        <p:spPr>
          <a:xfrm>
            <a:off x="8575431" y="3309504"/>
            <a:ext cx="1620166" cy="1620000"/>
          </a:xfrm>
          <a:prstGeom prst="roundRect">
            <a:avLst>
              <a:gd name="adj" fmla="val 9611"/>
            </a:avLst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8E2D3E-6004-4DBA-90B2-D386462D2BE6}"/>
              </a:ext>
            </a:extLst>
          </p:cNvPr>
          <p:cNvGrpSpPr/>
          <p:nvPr/>
        </p:nvGrpSpPr>
        <p:grpSpPr>
          <a:xfrm>
            <a:off x="8209090" y="1552433"/>
            <a:ext cx="275966" cy="275966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9642D5A-5663-4B9A-8B09-9341A46DFA3D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0" name="Graphic 30" descr="Close outline">
              <a:extLst>
                <a:ext uri="{FF2B5EF4-FFF2-40B4-BE49-F238E27FC236}">
                  <a16:creationId xmlns:a16="http://schemas.microsoft.com/office/drawing/2014/main" id="{BC6FFFB9-8CFE-48FB-9306-98524CFA0D44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6DCCD-957B-4415-832C-660367FF05F7}"/>
              </a:ext>
            </a:extLst>
          </p:cNvPr>
          <p:cNvGrpSpPr/>
          <p:nvPr/>
        </p:nvGrpSpPr>
        <p:grpSpPr>
          <a:xfrm>
            <a:off x="8169309" y="3253408"/>
            <a:ext cx="275966" cy="275966"/>
            <a:chOff x="6445225" y="5629387"/>
            <a:chExt cx="540000" cy="540000"/>
          </a:xfrm>
        </p:grpSpPr>
        <p:sp>
          <p:nvSpPr>
            <p:cNvPr id="36" name="Rectangle: Rounded Corners 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3D12047-C82F-43A9-8693-74CA5985A40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7" name="Graphic 30" descr="Close outline">
              <a:extLst>
                <a:ext uri="{FF2B5EF4-FFF2-40B4-BE49-F238E27FC236}">
                  <a16:creationId xmlns:a16="http://schemas.microsoft.com/office/drawing/2014/main" id="{54AF6248-8F17-45A8-A53A-4FED7B218E6B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53B16F-4236-47B6-B0B3-62544704C000}"/>
              </a:ext>
            </a:extLst>
          </p:cNvPr>
          <p:cNvGrpSpPr/>
          <p:nvPr/>
        </p:nvGrpSpPr>
        <p:grpSpPr>
          <a:xfrm>
            <a:off x="10004553" y="1552433"/>
            <a:ext cx="275966" cy="275966"/>
            <a:chOff x="6445225" y="5629387"/>
            <a:chExt cx="540000" cy="540000"/>
          </a:xfrm>
        </p:grpSpPr>
        <p:sp>
          <p:nvSpPr>
            <p:cNvPr id="39" name="Rectangle: Rounded Corners 3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C949A77-F6AC-47A5-AF20-94F59B7192C7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40" name="Graphic 30" descr="Close outline">
              <a:extLst>
                <a:ext uri="{FF2B5EF4-FFF2-40B4-BE49-F238E27FC236}">
                  <a16:creationId xmlns:a16="http://schemas.microsoft.com/office/drawing/2014/main" id="{14E18DCC-07CB-4114-B0C2-E87A1BBEA82D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BCBA242E-A062-4D58-BA75-B113EF36E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130" y="6145384"/>
            <a:ext cx="524719" cy="524719"/>
          </a:xfrm>
          <a:prstGeom prst="rect">
            <a:avLst/>
          </a:prstGeom>
        </p:spPr>
      </p:pic>
      <p:sp>
        <p:nvSpPr>
          <p:cNvPr id="42" name="Rectangle: Rounded Corners 41">
            <a:hlinkClick r:id="rId7" action="ppaction://hlinksldjump"/>
            <a:extLst>
              <a:ext uri="{FF2B5EF4-FFF2-40B4-BE49-F238E27FC236}">
                <a16:creationId xmlns:a16="http://schemas.microsoft.com/office/drawing/2014/main" id="{93EB4F3F-E8A4-47FF-AA3A-413A3D6771B0}"/>
              </a:ext>
            </a:extLst>
          </p:cNvPr>
          <p:cNvSpPr/>
          <p:nvPr/>
        </p:nvSpPr>
        <p:spPr>
          <a:xfrm>
            <a:off x="4926000" y="583877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134758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CDDF0E04-61F6-4A4C-A977-E035006E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866862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D5E1079-6869-402C-B71D-13763FE4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7469714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F491F69F-448B-4434-8C16-7CB6A211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5" r="24995"/>
          <a:stretch/>
        </p:blipFill>
        <p:spPr bwMode="auto">
          <a:xfrm>
            <a:off x="6830832" y="1471870"/>
            <a:ext cx="3441650" cy="4590264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1500556"/>
            <a:ext cx="12192000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0320" r="46213" b="9709"/>
          <a:stretch/>
        </p:blipFill>
        <p:spPr bwMode="auto">
          <a:xfrm>
            <a:off x="7032773" y="1315155"/>
            <a:ext cx="3676650" cy="4903693"/>
          </a:xfrm>
          <a:prstGeom prst="roundRect">
            <a:avLst>
              <a:gd name="adj" fmla="val 2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24CB21B-4E5F-4E98-B528-E526F1344745}"/>
              </a:ext>
            </a:extLst>
          </p:cNvPr>
          <p:cNvSpPr/>
          <p:nvPr/>
        </p:nvSpPr>
        <p:spPr>
          <a:xfrm>
            <a:off x="7032773" y="1315154"/>
            <a:ext cx="3676650" cy="4903693"/>
          </a:xfrm>
          <a:prstGeom prst="roundRect">
            <a:avLst>
              <a:gd name="adj" fmla="val 1900"/>
            </a:avLst>
          </a:prstGeom>
          <a:gradFill>
            <a:gsLst>
              <a:gs pos="0">
                <a:schemeClr val="tx2">
                  <a:lumMod val="50000"/>
                  <a:alpha val="60000"/>
                </a:schemeClr>
              </a:gs>
              <a:gs pos="40000">
                <a:schemeClr val="tx2">
                  <a:lumMod val="5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DE65DD-FBEE-4835-9943-98B2436CEDEC}"/>
              </a:ext>
            </a:extLst>
          </p:cNvPr>
          <p:cNvGrpSpPr/>
          <p:nvPr/>
        </p:nvGrpSpPr>
        <p:grpSpPr>
          <a:xfrm>
            <a:off x="7923942" y="5948699"/>
            <a:ext cx="540000" cy="540000"/>
            <a:chOff x="5090913" y="5629387"/>
            <a:chExt cx="540000" cy="540000"/>
          </a:xfrm>
        </p:grpSpPr>
        <p:sp>
          <p:nvSpPr>
            <p:cNvPr id="28" name="Rectangle: Rounded Corners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8100BE-1F67-42FE-8B73-06287066BDEC}"/>
                </a:ext>
              </a:extLst>
            </p:cNvPr>
            <p:cNvSpPr/>
            <p:nvPr/>
          </p:nvSpPr>
          <p:spPr>
            <a:xfrm>
              <a:off x="5090913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D918AA-C475-4F81-B6B7-A2E6FC44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20317" y="5754588"/>
              <a:ext cx="289896" cy="28989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77B82B-9B7B-4E80-851E-2DE580D910C1}"/>
              </a:ext>
            </a:extLst>
          </p:cNvPr>
          <p:cNvGrpSpPr/>
          <p:nvPr/>
        </p:nvGrpSpPr>
        <p:grpSpPr>
          <a:xfrm>
            <a:off x="9278254" y="5948699"/>
            <a:ext cx="540000" cy="540000"/>
            <a:chOff x="6445225" y="5629387"/>
            <a:chExt cx="540000" cy="540000"/>
          </a:xfrm>
        </p:grpSpPr>
        <p:sp>
          <p:nvSpPr>
            <p:cNvPr id="29" name="Rectangle: Rounded Corner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8BD7D58-34A9-4970-BFD8-2226C464178C}"/>
                </a:ext>
              </a:extLst>
            </p:cNvPr>
            <p:cNvSpPr/>
            <p:nvPr/>
          </p:nvSpPr>
          <p:spPr>
            <a:xfrm>
              <a:off x="6445225" y="5629387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52929"/>
                </a:gs>
                <a:gs pos="100000">
                  <a:srgbClr val="89111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sp>
          <p:nvSpPr>
            <p:cNvPr id="32" name="Graphic 30" descr="Close outline">
              <a:extLst>
                <a:ext uri="{FF2B5EF4-FFF2-40B4-BE49-F238E27FC236}">
                  <a16:creationId xmlns:a16="http://schemas.microsoft.com/office/drawing/2014/main" id="{B94016A1-F458-4E1E-8A9E-BC0189D92BCE}"/>
                </a:ext>
              </a:extLst>
            </p:cNvPr>
            <p:cNvSpPr/>
            <p:nvPr/>
          </p:nvSpPr>
          <p:spPr>
            <a:xfrm>
              <a:off x="6616225" y="5800387"/>
              <a:ext cx="198000" cy="198000"/>
            </a:xfrm>
            <a:custGeom>
              <a:avLst/>
              <a:gdLst>
                <a:gd name="connsiteX0" fmla="*/ 4770 w 217296"/>
                <a:gd name="connsiteY0" fmla="*/ 217297 h 220670"/>
                <a:gd name="connsiteX1" fmla="*/ 106962 w 217296"/>
                <a:gd name="connsiteY1" fmla="*/ 115105 h 220670"/>
                <a:gd name="connsiteX2" fmla="*/ 212527 w 217296"/>
                <a:gd name="connsiteY2" fmla="*/ 220670 h 220670"/>
                <a:gd name="connsiteX3" fmla="*/ 217297 w 217296"/>
                <a:gd name="connsiteY3" fmla="*/ 215900 h 220670"/>
                <a:gd name="connsiteX4" fmla="*/ 111732 w 217296"/>
                <a:gd name="connsiteY4" fmla="*/ 110335 h 220670"/>
                <a:gd name="connsiteX5" fmla="*/ 217297 w 217296"/>
                <a:gd name="connsiteY5" fmla="*/ 4770 h 220670"/>
                <a:gd name="connsiteX6" fmla="*/ 212527 w 217296"/>
                <a:gd name="connsiteY6" fmla="*/ 0 h 220670"/>
                <a:gd name="connsiteX7" fmla="*/ 106962 w 217296"/>
                <a:gd name="connsiteY7" fmla="*/ 105565 h 220670"/>
                <a:gd name="connsiteX8" fmla="*/ 4770 w 217296"/>
                <a:gd name="connsiteY8" fmla="*/ 3373 h 220670"/>
                <a:gd name="connsiteX9" fmla="*/ 0 w 217296"/>
                <a:gd name="connsiteY9" fmla="*/ 8143 h 220670"/>
                <a:gd name="connsiteX10" fmla="*/ 102192 w 217296"/>
                <a:gd name="connsiteY10" fmla="*/ 110335 h 220670"/>
                <a:gd name="connsiteX11" fmla="*/ 0 w 217296"/>
                <a:gd name="connsiteY11" fmla="*/ 212527 h 220670"/>
                <a:gd name="connsiteX12" fmla="*/ 4770 w 217296"/>
                <a:gd name="connsiteY12" fmla="*/ 217297 h 22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296" h="220670">
                  <a:moveTo>
                    <a:pt x="4770" y="217297"/>
                  </a:moveTo>
                  <a:lnTo>
                    <a:pt x="106962" y="115105"/>
                  </a:lnTo>
                  <a:lnTo>
                    <a:pt x="212527" y="220670"/>
                  </a:lnTo>
                  <a:lnTo>
                    <a:pt x="217297" y="215900"/>
                  </a:lnTo>
                  <a:lnTo>
                    <a:pt x="111732" y="110335"/>
                  </a:lnTo>
                  <a:lnTo>
                    <a:pt x="217297" y="4770"/>
                  </a:lnTo>
                  <a:lnTo>
                    <a:pt x="212527" y="0"/>
                  </a:lnTo>
                  <a:lnTo>
                    <a:pt x="106962" y="105565"/>
                  </a:lnTo>
                  <a:lnTo>
                    <a:pt x="4770" y="3373"/>
                  </a:lnTo>
                  <a:lnTo>
                    <a:pt x="0" y="8143"/>
                  </a:lnTo>
                  <a:lnTo>
                    <a:pt x="102192" y="110335"/>
                  </a:lnTo>
                  <a:lnTo>
                    <a:pt x="0" y="212527"/>
                  </a:lnTo>
                  <a:lnTo>
                    <a:pt x="4770" y="217297"/>
                  </a:lnTo>
                  <a:close/>
                </a:path>
              </a:pathLst>
            </a:custGeom>
            <a:solidFill>
              <a:schemeClr val="bg1"/>
            </a:solidFill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7071309" y="4952856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7071309" y="5357350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11284735" y="128053"/>
            <a:ext cx="455265" cy="455265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User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945636-C7E0-4325-B612-690540BC37D9}"/>
              </a:ext>
            </a:extLst>
          </p:cNvPr>
          <p:cNvGrpSpPr/>
          <p:nvPr/>
        </p:nvGrpSpPr>
        <p:grpSpPr>
          <a:xfrm>
            <a:off x="-874702" y="104090"/>
            <a:ext cx="540000" cy="540000"/>
            <a:chOff x="4329510" y="12650"/>
            <a:chExt cx="540000" cy="540000"/>
          </a:xfrm>
        </p:grpSpPr>
        <p:sp>
          <p:nvSpPr>
            <p:cNvPr id="53" name="Rectangle: Rounded Corners 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625A62-0224-4218-8CE3-0533A97704F2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54" name="Graphic 53" descr="Chat with solid fill">
              <a:extLst>
                <a:ext uri="{FF2B5EF4-FFF2-40B4-BE49-F238E27FC236}">
                  <a16:creationId xmlns:a16="http://schemas.microsoft.com/office/drawing/2014/main" id="{C5BBCEE1-C8EF-4DF0-BF36-6D7F83AC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423713" y="114555"/>
              <a:ext cx="360298" cy="360298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>
            <a:off x="7945053" y="214809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29087"/>
              <a:gd name="adj6" fmla="val 1676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profile page</a:t>
            </a:r>
          </a:p>
        </p:txBody>
      </p:sp>
      <p:sp>
        <p:nvSpPr>
          <p:cNvPr id="57" name="Callout: Bent Line 56">
            <a:extLst>
              <a:ext uri="{FF2B5EF4-FFF2-40B4-BE49-F238E27FC236}">
                <a16:creationId xmlns:a16="http://schemas.microsoft.com/office/drawing/2014/main" id="{0BCD44FE-6DBA-4208-85D6-B9EFCEAC5FC2}"/>
              </a:ext>
            </a:extLst>
          </p:cNvPr>
          <p:cNvSpPr/>
          <p:nvPr/>
        </p:nvSpPr>
        <p:spPr>
          <a:xfrm>
            <a:off x="-4925996" y="1476375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8320"/>
              <a:gd name="adj5" fmla="val -143547"/>
              <a:gd name="adj6" fmla="val 2085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Opens matches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3664702" y="47125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84453"/>
              <a:gd name="adj6" fmla="val 2856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Dislikes the current profile</a:t>
            </a:r>
          </a:p>
        </p:txBody>
      </p:sp>
      <p:sp>
        <p:nvSpPr>
          <p:cNvPr id="59" name="Callout: Bent Line 58">
            <a:extLst>
              <a:ext uri="{FF2B5EF4-FFF2-40B4-BE49-F238E27FC236}">
                <a16:creationId xmlns:a16="http://schemas.microsoft.com/office/drawing/2014/main" id="{FC914CBB-6290-4163-A2F8-1570168D87F7}"/>
              </a:ext>
            </a:extLst>
          </p:cNvPr>
          <p:cNvSpPr/>
          <p:nvPr/>
        </p:nvSpPr>
        <p:spPr>
          <a:xfrm>
            <a:off x="3664702" y="550786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Likes the current profile</a:t>
            </a:r>
          </a:p>
        </p:txBody>
      </p:sp>
      <p:pic>
        <p:nvPicPr>
          <p:cNvPr id="43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31DB4512-DF4A-46BE-A8F4-95D460143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74" t="22829" r="57071" b="35253"/>
          <a:stretch/>
        </p:blipFill>
        <p:spPr bwMode="auto">
          <a:xfrm>
            <a:off x="760970" y="216095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C299E8-E47D-49E3-A83F-BFAE2793E353}"/>
              </a:ext>
            </a:extLst>
          </p:cNvPr>
          <p:cNvSpPr txBox="1"/>
          <p:nvPr/>
        </p:nvSpPr>
        <p:spPr>
          <a:xfrm>
            <a:off x="1878396" y="2338808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1C15AE-21FE-4A5D-B3C4-5870C17876AC}"/>
              </a:ext>
            </a:extLst>
          </p:cNvPr>
          <p:cNvSpPr txBox="1"/>
          <p:nvPr/>
        </p:nvSpPr>
        <p:spPr>
          <a:xfrm>
            <a:off x="1878396" y="274330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pic>
        <p:nvPicPr>
          <p:cNvPr id="56" name="Picture 2" descr="Bright modern kitchen">
            <a:extLst>
              <a:ext uri="{FF2B5EF4-FFF2-40B4-BE49-F238E27FC236}">
                <a16:creationId xmlns:a16="http://schemas.microsoft.com/office/drawing/2014/main" id="{C87E8F05-BC9B-4514-A2DE-3598C1C0D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760970" y="3351182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D38CE0D-3C82-442D-BA81-3AD91EBC7B05}"/>
              </a:ext>
            </a:extLst>
          </p:cNvPr>
          <p:cNvSpPr txBox="1"/>
          <p:nvPr/>
        </p:nvSpPr>
        <p:spPr>
          <a:xfrm>
            <a:off x="1878396" y="3529034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F48828-34D7-4E52-B833-69C7FC8BB5F0}"/>
              </a:ext>
            </a:extLst>
          </p:cNvPr>
          <p:cNvSpPr txBox="1"/>
          <p:nvPr/>
        </p:nvSpPr>
        <p:spPr>
          <a:xfrm>
            <a:off x="1878396" y="3933528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BDEE8-3848-4842-8A39-4CCC42C1975C}"/>
              </a:ext>
            </a:extLst>
          </p:cNvPr>
          <p:cNvSpPr txBox="1"/>
          <p:nvPr/>
        </p:nvSpPr>
        <p:spPr>
          <a:xfrm>
            <a:off x="553085" y="1417908"/>
            <a:ext cx="317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029F5523-012B-4F2A-A810-0754FFF240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3318" y="183977"/>
            <a:ext cx="2930014" cy="671956"/>
          </a:xfrm>
          <a:prstGeom prst="rect">
            <a:avLst/>
          </a:prstGeom>
        </p:spPr>
      </p:pic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B5CE9A10-E3F2-4D34-9390-590E23D91120}"/>
              </a:ext>
            </a:extLst>
          </p:cNvPr>
          <p:cNvSpPr/>
          <p:nvPr/>
        </p:nvSpPr>
        <p:spPr>
          <a:xfrm flipH="1">
            <a:off x="3594525" y="1220440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152809"/>
              <a:gd name="adj6" fmla="val 19578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79010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3099 -4.0740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2617 -0.000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0" y="-1023487"/>
            <a:ext cx="12192000" cy="229883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ve Important Factors to Consider When Choosing Your Student Accommodation">
            <a:extLst>
              <a:ext uri="{FF2B5EF4-FFF2-40B4-BE49-F238E27FC236}">
                <a16:creationId xmlns:a16="http://schemas.microsoft.com/office/drawing/2014/main" id="{63403968-F84F-46C5-81CA-A57003B5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74" t="22829" r="57071" b="35253"/>
          <a:stretch/>
        </p:blipFill>
        <p:spPr bwMode="auto">
          <a:xfrm>
            <a:off x="4329422" y="1445760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EF7732-09B2-445F-B8B1-01D036EECFF0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B6E0EAD-B647-4FF8-A6E6-7F1E8CA78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8231C-04C4-4786-9029-50F39E0DA6D5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3598-5D29-4602-8D9C-5CDC90DD1094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1A757-E836-4166-9377-9415E4A19D39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581DE-00B4-4F68-8120-8E8932B7E335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7302C-BAB2-4058-B916-103BF9C919B7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F2905-901B-4131-AA86-0C096881F2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B4FB05-ED03-4A03-8FC0-BD894CCF8803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Rectangle: Rounded Corners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B24E48-AEBF-4CAF-8362-76F88B0AADA7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16858D-21C2-470E-BED2-18A2BEA0FD09}"/>
              </a:ext>
            </a:extLst>
          </p:cNvPr>
          <p:cNvSpPr txBox="1"/>
          <p:nvPr/>
        </p:nvSpPr>
        <p:spPr>
          <a:xfrm>
            <a:off x="5446848" y="1623612"/>
            <a:ext cx="25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Work Sans Medium" pitchFamily="2" charset="0"/>
              </a:rPr>
              <a:t>Boyd Orr Gang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4421BF-F6F9-4062-8AB2-2A8DBF2721BA}"/>
              </a:ext>
            </a:extLst>
          </p:cNvPr>
          <p:cNvSpPr txBox="1"/>
          <p:nvPr/>
        </p:nvSpPr>
        <p:spPr>
          <a:xfrm>
            <a:off x="5446848" y="2028106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5 on Byres Road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FC9BBE-AA28-404B-B906-BCF14C706547}"/>
              </a:ext>
            </a:extLst>
          </p:cNvPr>
          <p:cNvGrpSpPr/>
          <p:nvPr/>
        </p:nvGrpSpPr>
        <p:grpSpPr>
          <a:xfrm>
            <a:off x="349000" y="311143"/>
            <a:ext cx="540000" cy="540000"/>
            <a:chOff x="4329510" y="12650"/>
            <a:chExt cx="540000" cy="540000"/>
          </a:xfrm>
        </p:grpSpPr>
        <p:sp>
          <p:nvSpPr>
            <p:cNvPr id="48" name="Rectangle: Rounded Corners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4CC3C9-7462-4B37-843A-335F2D047EB7}"/>
                </a:ext>
              </a:extLst>
            </p:cNvPr>
            <p:cNvSpPr/>
            <p:nvPr/>
          </p:nvSpPr>
          <p:spPr>
            <a:xfrm>
              <a:off x="4329510" y="12650"/>
              <a:ext cx="540000" cy="540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Work Sans Light" pitchFamily="2" charset="0"/>
              </a:endParaRPr>
            </a:p>
          </p:txBody>
        </p:sp>
        <p:pic>
          <p:nvPicPr>
            <p:cNvPr id="49" name="Graphic 48" descr="Back with solid fill">
              <a:extLst>
                <a:ext uri="{FF2B5EF4-FFF2-40B4-BE49-F238E27FC236}">
                  <a16:creationId xmlns:a16="http://schemas.microsoft.com/office/drawing/2014/main" id="{919CB2E1-42C8-43C4-9B55-787BE83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58914" y="137851"/>
              <a:ext cx="289896" cy="289896"/>
            </a:xfrm>
            <a:prstGeom prst="rect">
              <a:avLst/>
            </a:prstGeom>
          </p:spPr>
        </p:pic>
      </p:grpSp>
      <p:sp>
        <p:nvSpPr>
          <p:cNvPr id="55" name="Callout: Bent Line 54">
            <a:extLst>
              <a:ext uri="{FF2B5EF4-FFF2-40B4-BE49-F238E27FC236}">
                <a16:creationId xmlns:a16="http://schemas.microsoft.com/office/drawing/2014/main" id="{783FD170-DA6D-4127-80CC-ECABB84B32A7}"/>
              </a:ext>
            </a:extLst>
          </p:cNvPr>
          <p:cNvSpPr/>
          <p:nvPr/>
        </p:nvSpPr>
        <p:spPr>
          <a:xfrm flipH="1">
            <a:off x="1886284" y="1396095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30258"/>
              <a:gd name="adj5" fmla="val -84347"/>
              <a:gd name="adj6" fmla="val 15777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Returns to matching page</a:t>
            </a:r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754ECEE9-D60E-4A17-BBAD-B49766D4069F}"/>
              </a:ext>
            </a:extLst>
          </p:cNvPr>
          <p:cNvSpPr/>
          <p:nvPr/>
        </p:nvSpPr>
        <p:spPr>
          <a:xfrm>
            <a:off x="889000" y="4389822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19911"/>
              <a:gd name="adj5" fmla="val -144080"/>
              <a:gd name="adj6" fmla="val 17445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Click to view the profile and get contact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7FEE7C-8515-4F21-BF99-09DD1384BE86}"/>
              </a:ext>
            </a:extLst>
          </p:cNvPr>
          <p:cNvSpPr txBox="1"/>
          <p:nvPr/>
        </p:nvSpPr>
        <p:spPr>
          <a:xfrm>
            <a:off x="974938" y="104090"/>
            <a:ext cx="2543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Work Sans Medium" pitchFamily="2" charset="0"/>
              </a:rPr>
              <a:t>Your matches</a:t>
            </a:r>
          </a:p>
        </p:txBody>
      </p:sp>
      <p:pic>
        <p:nvPicPr>
          <p:cNvPr id="43" name="Picture 2" descr="Bright modern kitchen">
            <a:extLst>
              <a:ext uri="{FF2B5EF4-FFF2-40B4-BE49-F238E27FC236}">
                <a16:creationId xmlns:a16="http://schemas.microsoft.com/office/drawing/2014/main" id="{2FDCAAB0-C7C6-4C64-9E81-C1AEF59F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9954" r="33851" b="6196"/>
          <a:stretch/>
        </p:blipFill>
        <p:spPr bwMode="auto">
          <a:xfrm>
            <a:off x="4329422" y="2635986"/>
            <a:ext cx="1080176" cy="1080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AFE2658-5FE7-4EF3-959B-D9F25AD7B416}"/>
              </a:ext>
            </a:extLst>
          </p:cNvPr>
          <p:cNvSpPr txBox="1"/>
          <p:nvPr/>
        </p:nvSpPr>
        <p:spPr>
          <a:xfrm>
            <a:off x="5446848" y="2813838"/>
            <a:ext cx="2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Work Sans Medium" pitchFamily="2" charset="0"/>
              </a:rPr>
              <a:t>Southpark</a:t>
            </a:r>
            <a:r>
              <a:rPr lang="en-GB" sz="2000" dirty="0">
                <a:latin typeface="Work Sans Medium" pitchFamily="2" charset="0"/>
              </a:rPr>
              <a:t> House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3A2FD-2E62-4E0A-9B66-532ACB9B67B3}"/>
              </a:ext>
            </a:extLst>
          </p:cNvPr>
          <p:cNvSpPr txBox="1"/>
          <p:nvPr/>
        </p:nvSpPr>
        <p:spPr>
          <a:xfrm>
            <a:off x="5446848" y="3218332"/>
            <a:ext cx="254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 Light" pitchFamily="2" charset="0"/>
              </a:rPr>
              <a:t>Flat of 3 on </a:t>
            </a:r>
            <a:r>
              <a:rPr lang="en-GB" sz="1200" dirty="0" err="1">
                <a:latin typeface="Work Sans Light" pitchFamily="2" charset="0"/>
              </a:rPr>
              <a:t>Southpark</a:t>
            </a:r>
            <a:r>
              <a:rPr lang="en-GB" sz="1200" dirty="0">
                <a:latin typeface="Work Sans Light" pitchFamily="2" charset="0"/>
              </a:rPr>
              <a:t> Avenue</a:t>
            </a:r>
          </a:p>
        </p:txBody>
      </p:sp>
    </p:spTree>
    <p:extLst>
      <p:ext uri="{BB962C8B-B14F-4D97-AF65-F5344CB8AC3E}">
        <p14:creationId xmlns:p14="http://schemas.microsoft.com/office/powerpoint/2010/main" val="2747203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AAFA08B-F32F-48E7-949A-A1DCC5772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" y="714984"/>
            <a:ext cx="10648950" cy="5428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16B10-2C16-4EB4-AB29-321824A5C334}"/>
              </a:ext>
            </a:extLst>
          </p:cNvPr>
          <p:cNvSpPr txBox="1"/>
          <p:nvPr/>
        </p:nvSpPr>
        <p:spPr>
          <a:xfrm>
            <a:off x="1336431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#FFFFFF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3A360-3A3C-4250-934C-6BAF95ECB96B}"/>
              </a:ext>
            </a:extLst>
          </p:cNvPr>
          <p:cNvSpPr txBox="1"/>
          <p:nvPr/>
        </p:nvSpPr>
        <p:spPr>
          <a:xfrm>
            <a:off x="2307102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#7A98CF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F6EA-0B21-45CD-9DD2-27BF4F2C3A0D}"/>
              </a:ext>
            </a:extLst>
          </p:cNvPr>
          <p:cNvSpPr txBox="1"/>
          <p:nvPr/>
        </p:nvSpPr>
        <p:spPr>
          <a:xfrm>
            <a:off x="3277773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#0D5B5A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70573-1187-43F8-B155-5BED85AE5E75}"/>
              </a:ext>
            </a:extLst>
          </p:cNvPr>
          <p:cNvSpPr txBox="1"/>
          <p:nvPr/>
        </p:nvSpPr>
        <p:spPr>
          <a:xfrm>
            <a:off x="4248444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#41AD4F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54E92-1779-4057-8965-9F4FB977099B}"/>
              </a:ext>
            </a:extLst>
          </p:cNvPr>
          <p:cNvSpPr txBox="1"/>
          <p:nvPr/>
        </p:nvSpPr>
        <p:spPr>
          <a:xfrm>
            <a:off x="5219115" y="5556739"/>
            <a:ext cx="872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#6DBB7C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B7746-9951-40BA-844E-B88AB99FD94E}"/>
              </a:ext>
            </a:extLst>
          </p:cNvPr>
          <p:cNvSpPr txBox="1"/>
          <p:nvPr/>
        </p:nvSpPr>
        <p:spPr>
          <a:xfrm>
            <a:off x="6189786" y="5556739"/>
            <a:ext cx="942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Work Sans" pitchFamily="2" charset="0"/>
              </a:rPr>
              <a:t>#C4DEB2</a:t>
            </a:r>
          </a:p>
        </p:txBody>
      </p:sp>
    </p:spTree>
    <p:extLst>
      <p:ext uri="{BB962C8B-B14F-4D97-AF65-F5344CB8AC3E}">
        <p14:creationId xmlns:p14="http://schemas.microsoft.com/office/powerpoint/2010/main" val="36660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26C1-08C4-4E2B-9958-8003B3B5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Portrait 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B9C95-B9BC-4EF5-B343-57B0C2841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61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1931085"/>
            <a:ext cx="6736079" cy="673607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1DD171E1-3521-4987-91F5-8DDC774845C5}"/>
              </a:ext>
            </a:extLst>
          </p:cNvPr>
          <p:cNvSpPr/>
          <p:nvPr/>
        </p:nvSpPr>
        <p:spPr>
          <a:xfrm>
            <a:off x="4164037" y="-674591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0993" y="687852"/>
            <a:ext cx="2930014" cy="671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-232117"/>
            <a:ext cx="9425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10949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5296144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70B73AB0-AB19-4AA9-AFD4-83FBDBC3D16F}"/>
              </a:ext>
            </a:extLst>
          </p:cNvPr>
          <p:cNvSpPr/>
          <p:nvPr/>
        </p:nvSpPr>
        <p:spPr>
          <a:xfrm>
            <a:off x="4926000" y="5882544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 with Google</a:t>
            </a:r>
          </a:p>
        </p:txBody>
      </p:sp>
    </p:spTree>
    <p:extLst>
      <p:ext uri="{BB962C8B-B14F-4D97-AF65-F5344CB8AC3E}">
        <p14:creationId xmlns:p14="http://schemas.microsoft.com/office/powerpoint/2010/main" val="36161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1236566"/>
            <a:ext cx="3863926" cy="2789142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2E5E16-F7B8-401D-8029-98559F70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0993" y="245125"/>
            <a:ext cx="2930014" cy="671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-232117"/>
            <a:ext cx="9425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232117"/>
            <a:ext cx="1094935" cy="49036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26000" y="5391394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Sign 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213813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Email address: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person@example.com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82578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Password: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********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853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: Rounded Corners 42">
            <a:hlinkClick r:id="rId6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26000" y="4917812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50" name="Rectangle: Rounded Corners 49">
            <a:hlinkClick r:id="rId7" action="ppaction://hlinksldjump"/>
            <a:extLst>
              <a:ext uri="{FF2B5EF4-FFF2-40B4-BE49-F238E27FC236}">
                <a16:creationId xmlns:a16="http://schemas.microsoft.com/office/drawing/2014/main" id="{723C7772-4B4F-4D68-90E0-65C9836DF5F3}"/>
              </a:ext>
            </a:extLst>
          </p:cNvPr>
          <p:cNvSpPr/>
          <p:nvPr/>
        </p:nvSpPr>
        <p:spPr>
          <a:xfrm>
            <a:off x="4926000" y="559384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121DB-DBC0-4B2B-8858-F128E5BFDB4C}"/>
              </a:ext>
            </a:extLst>
          </p:cNvPr>
          <p:cNvSpPr txBox="1"/>
          <p:nvPr/>
        </p:nvSpPr>
        <p:spPr>
          <a:xfrm>
            <a:off x="4368633" y="1422455"/>
            <a:ext cx="36456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600" b="1" dirty="0">
                <a:latin typeface="Work Sans Light" pitchFamily="2" charset="0"/>
              </a:rPr>
              <a:t>Are you looking to find a room to stay in? Or are you looking for a flatmate to fill a room?</a:t>
            </a:r>
          </a:p>
        </p:txBody>
      </p:sp>
    </p:spTree>
    <p:extLst>
      <p:ext uri="{BB962C8B-B14F-4D97-AF65-F5344CB8AC3E}">
        <p14:creationId xmlns:p14="http://schemas.microsoft.com/office/powerpoint/2010/main" val="1005390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Thomas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4511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MM/DD/YYYY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56920" y="31387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1</a:t>
              </a:r>
              <a:r>
                <a:rPr lang="en-GB" sz="1200" baseline="30000" dirty="0">
                  <a:solidFill>
                    <a:schemeClr val="tx2"/>
                  </a:solidFill>
                  <a:latin typeface="Work Sans" pitchFamily="2" charset="0"/>
                </a:rPr>
                <a:t>st</a:t>
              </a:r>
              <a:endParaRPr lang="en-GB" sz="1200" dirty="0">
                <a:solidFill>
                  <a:schemeClr val="tx2"/>
                </a:solidFill>
                <a:latin typeface="Work Sans" pitchFamily="2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56920" y="38240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Prefer not to say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38713" y="45139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3" name="Rectangle: Rounded Corners 42">
            <a:hlinkClick r:id="rId6" action="ppaction://hlinksldjump"/>
            <a:extLst>
              <a:ext uri="{FF2B5EF4-FFF2-40B4-BE49-F238E27FC236}">
                <a16:creationId xmlns:a16="http://schemas.microsoft.com/office/drawing/2014/main" id="{583A8158-4E56-4804-B5FF-14A028C2AB34}"/>
              </a:ext>
            </a:extLst>
          </p:cNvPr>
          <p:cNvSpPr/>
          <p:nvPr/>
        </p:nvSpPr>
        <p:spPr>
          <a:xfrm>
            <a:off x="4901345" y="5480283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Continue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81957E-570B-4FE2-A06C-FD5B8669DAEC}"/>
              </a:ext>
            </a:extLst>
          </p:cNvPr>
          <p:cNvSpPr/>
          <p:nvPr/>
        </p:nvSpPr>
        <p:spPr>
          <a:xfrm>
            <a:off x="1662989" y="223187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for a room</a:t>
            </a:r>
          </a:p>
        </p:txBody>
      </p:sp>
    </p:spTree>
    <p:extLst>
      <p:ext uri="{BB962C8B-B14F-4D97-AF65-F5344CB8AC3E}">
        <p14:creationId xmlns:p14="http://schemas.microsoft.com/office/powerpoint/2010/main" val="29672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circle filled with wavy lines">
            <a:extLst>
              <a:ext uri="{FF2B5EF4-FFF2-40B4-BE49-F238E27FC236}">
                <a16:creationId xmlns:a16="http://schemas.microsoft.com/office/drawing/2014/main" id="{395A0A18-3B88-4445-926B-B1348140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468" y="-2102535"/>
            <a:ext cx="6736079" cy="6736079"/>
          </a:xfrm>
          <a:prstGeom prst="rect">
            <a:avLst/>
          </a:prstGeom>
        </p:spPr>
      </p:pic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19109E9-D80F-4781-A599-EAAD0588B47B}"/>
              </a:ext>
            </a:extLst>
          </p:cNvPr>
          <p:cNvSpPr/>
          <p:nvPr/>
        </p:nvSpPr>
        <p:spPr>
          <a:xfrm>
            <a:off x="4164037" y="-952500"/>
            <a:ext cx="3863926" cy="10039350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24A9A-811D-4E40-A078-D16701F7AB86}"/>
              </a:ext>
            </a:extLst>
          </p:cNvPr>
          <p:cNvSpPr/>
          <p:nvPr/>
        </p:nvSpPr>
        <p:spPr>
          <a:xfrm>
            <a:off x="3221502" y="0"/>
            <a:ext cx="942535" cy="4671576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460F1-319B-4E9B-912A-A2AA6B1FB28E}"/>
              </a:ext>
            </a:extLst>
          </p:cNvPr>
          <p:cNvSpPr/>
          <p:nvPr/>
        </p:nvSpPr>
        <p:spPr>
          <a:xfrm>
            <a:off x="8027963" y="-3517"/>
            <a:ext cx="1094935" cy="4675093"/>
          </a:xfrm>
          <a:prstGeom prst="rect">
            <a:avLst/>
          </a:prstGeom>
          <a:solidFill>
            <a:srgbClr val="10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735569-4D8A-43B0-9895-CAD4DEBECDA7}"/>
              </a:ext>
            </a:extLst>
          </p:cNvPr>
          <p:cNvSpPr/>
          <p:nvPr/>
        </p:nvSpPr>
        <p:spPr>
          <a:xfrm>
            <a:off x="4931495" y="7121841"/>
            <a:ext cx="23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14EF9-A880-4B92-9C33-D3EBD264B73B}"/>
              </a:ext>
            </a:extLst>
          </p:cNvPr>
          <p:cNvGrpSpPr/>
          <p:nvPr/>
        </p:nvGrpSpPr>
        <p:grpSpPr>
          <a:xfrm>
            <a:off x="4938713" y="1763483"/>
            <a:ext cx="2271712" cy="571738"/>
            <a:chOff x="4629150" y="2430885"/>
            <a:chExt cx="2271712" cy="571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B3F519-340C-4D0B-8D54-A843D1BB7AF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Group Name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F969-29F8-409F-A9A0-9CE2335EA1B7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Boyd Orr Squad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0682D-20C1-4E7B-A656-F0A6928C5233}"/>
              </a:ext>
            </a:extLst>
          </p:cNvPr>
          <p:cNvGrpSpPr/>
          <p:nvPr/>
        </p:nvGrpSpPr>
        <p:grpSpPr>
          <a:xfrm>
            <a:off x="4956920" y="2451135"/>
            <a:ext cx="2271712" cy="571738"/>
            <a:chOff x="4629150" y="2430885"/>
            <a:chExt cx="2271712" cy="571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A4138-F0E6-43E3-9192-2712E71100ED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Birth year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0C1C6-8A28-4D62-B7EA-BA63F29A5DEC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DCD3622-B8D0-4075-8E56-4EEF5C3C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633" y="6145384"/>
            <a:ext cx="524719" cy="5247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3EC642-B2FA-46A3-8EFF-5CCA9A8AA4D0}"/>
              </a:ext>
            </a:extLst>
          </p:cNvPr>
          <p:cNvGrpSpPr/>
          <p:nvPr/>
        </p:nvGrpSpPr>
        <p:grpSpPr>
          <a:xfrm>
            <a:off x="4956920" y="7802607"/>
            <a:ext cx="2271712" cy="571738"/>
            <a:chOff x="4629150" y="2430885"/>
            <a:chExt cx="2271712" cy="5717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6B81D-D11D-4E6D-B6AF-7284E50D356B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Field Label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E61CBB-3CF2-4241-8565-2B3E236B1FB2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Field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F0734-7E98-4AB5-A55F-2C22EBD7A403}"/>
              </a:ext>
            </a:extLst>
          </p:cNvPr>
          <p:cNvGrpSpPr/>
          <p:nvPr/>
        </p:nvGrpSpPr>
        <p:grpSpPr>
          <a:xfrm>
            <a:off x="4956920" y="3138787"/>
            <a:ext cx="2271712" cy="571738"/>
            <a:chOff x="4956920" y="3161012"/>
            <a:chExt cx="2271712" cy="5717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8D5E0-6241-4259-8971-084FBEBF78FE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Year of study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336DA-E070-425C-9EBE-C7E0EE72DA5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3A466F-01BE-421D-8B20-8B70DB0F3A61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40C60-B51C-43BB-AD7A-E8DD6F9CA312}"/>
              </a:ext>
            </a:extLst>
          </p:cNvPr>
          <p:cNvGrpSpPr/>
          <p:nvPr/>
        </p:nvGrpSpPr>
        <p:grpSpPr>
          <a:xfrm>
            <a:off x="4956920" y="8631026"/>
            <a:ext cx="2271712" cy="571738"/>
            <a:chOff x="4956920" y="3161012"/>
            <a:chExt cx="2271712" cy="5717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B1BE95-711F-43E8-86D4-A957C1C6230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Dropdown label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B3258-CA72-4683-B384-31D525EF2997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Dropdown option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2461FA2-7366-41E4-8DDE-4CBB4DFCFACF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3E0C84-1D3A-4041-97AE-4575DD736322}"/>
              </a:ext>
            </a:extLst>
          </p:cNvPr>
          <p:cNvGrpSpPr/>
          <p:nvPr/>
        </p:nvGrpSpPr>
        <p:grpSpPr>
          <a:xfrm>
            <a:off x="4956920" y="3824015"/>
            <a:ext cx="2271712" cy="571738"/>
            <a:chOff x="4956920" y="3161012"/>
            <a:chExt cx="2271712" cy="5717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634D7-6C8F-40B2-BEB2-0224A1510D4A}"/>
                </a:ext>
              </a:extLst>
            </p:cNvPr>
            <p:cNvSpPr txBox="1"/>
            <p:nvPr/>
          </p:nvSpPr>
          <p:spPr>
            <a:xfrm>
              <a:off x="4956920" y="3161012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Gender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15E37-A638-4CC5-B9B6-0D59A7897A4E}"/>
                </a:ext>
              </a:extLst>
            </p:cNvPr>
            <p:cNvSpPr txBox="1"/>
            <p:nvPr/>
          </p:nvSpPr>
          <p:spPr>
            <a:xfrm>
              <a:off x="4999782" y="3426283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Mixed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375E77A-A07F-4F7E-AAFC-132567DF243B}"/>
                </a:ext>
              </a:extLst>
            </p:cNvPr>
            <p:cNvSpPr/>
            <p:nvPr/>
          </p:nvSpPr>
          <p:spPr>
            <a:xfrm rot="10800000">
              <a:off x="7034213" y="3548703"/>
              <a:ext cx="95250" cy="75594"/>
            </a:xfrm>
            <a:prstGeom prst="triangl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AC447-EE36-4235-AADD-74417596C1DA}"/>
              </a:ext>
            </a:extLst>
          </p:cNvPr>
          <p:cNvGrpSpPr/>
          <p:nvPr/>
        </p:nvGrpSpPr>
        <p:grpSpPr>
          <a:xfrm>
            <a:off x="4938713" y="4513944"/>
            <a:ext cx="2271712" cy="571738"/>
            <a:chOff x="4629150" y="2430885"/>
            <a:chExt cx="2271712" cy="571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B860CC-8D78-4CA1-8FFA-2111FD8DC22C}"/>
                </a:ext>
              </a:extLst>
            </p:cNvPr>
            <p:cNvSpPr txBox="1"/>
            <p:nvPr/>
          </p:nvSpPr>
          <p:spPr>
            <a:xfrm>
              <a:off x="4629150" y="2430885"/>
              <a:ext cx="2228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Work Sans Medium" pitchFamily="2" charset="0"/>
                </a:rPr>
                <a:t>University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E2B854-2B72-4FC9-8CB5-BC5D898DB464}"/>
                </a:ext>
              </a:extLst>
            </p:cNvPr>
            <p:cNvSpPr txBox="1"/>
            <p:nvPr/>
          </p:nvSpPr>
          <p:spPr>
            <a:xfrm>
              <a:off x="4672012" y="2696156"/>
              <a:ext cx="2228850" cy="306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  <a:latin typeface="Work Sans" pitchFamily="2" charset="0"/>
                </a:rPr>
                <a:t>University of Glasgow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95C079-8089-47E1-8CD5-9642D3A94FF4}"/>
              </a:ext>
            </a:extLst>
          </p:cNvPr>
          <p:cNvSpPr/>
          <p:nvPr/>
        </p:nvSpPr>
        <p:spPr>
          <a:xfrm>
            <a:off x="7405431" y="7121841"/>
            <a:ext cx="2340000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Button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AB697-7593-4B06-8397-73B7E2C18AE4}"/>
              </a:ext>
            </a:extLst>
          </p:cNvPr>
          <p:cNvSpPr txBox="1"/>
          <p:nvPr/>
        </p:nvSpPr>
        <p:spPr>
          <a:xfrm>
            <a:off x="4382306" y="101468"/>
            <a:ext cx="364565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000" b="1" dirty="0">
                <a:latin typeface="Work Sans" pitchFamily="2" charset="0"/>
              </a:rPr>
              <a:t>Create your account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929051-A44C-47CA-B2E1-9BE9A6DE3781}"/>
              </a:ext>
            </a:extLst>
          </p:cNvPr>
          <p:cNvSpPr/>
          <p:nvPr/>
        </p:nvSpPr>
        <p:spPr>
          <a:xfrm rot="10800000">
            <a:off x="7054895" y="2841825"/>
            <a:ext cx="95250" cy="75594"/>
          </a:xfrm>
          <a:prstGeom prst="triangle">
            <a:avLst/>
          </a:prstGeom>
          <a:solidFill>
            <a:schemeClr val="tx2"/>
          </a:solidFill>
          <a:ln w="1905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4C0304-38AE-4E87-9241-9908A7857745}"/>
              </a:ext>
            </a:extLst>
          </p:cNvPr>
          <p:cNvSpPr/>
          <p:nvPr/>
        </p:nvSpPr>
        <p:spPr>
          <a:xfrm>
            <a:off x="1662649" y="229029"/>
            <a:ext cx="2340000" cy="54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Work Sans Light" pitchFamily="2" charset="0"/>
              </a:rPr>
              <a:t>Looking to fill a room</a:t>
            </a: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C02A787-1337-4055-B420-DEED6941B1AF}"/>
              </a:ext>
            </a:extLst>
          </p:cNvPr>
          <p:cNvSpPr/>
          <p:nvPr/>
        </p:nvSpPr>
        <p:spPr>
          <a:xfrm>
            <a:off x="1698200" y="5624076"/>
            <a:ext cx="1994569" cy="714375"/>
          </a:xfrm>
          <a:prstGeom prst="borderCallout2">
            <a:avLst>
              <a:gd name="adj1" fmla="val 12269"/>
              <a:gd name="adj2" fmla="val 99274"/>
              <a:gd name="adj3" fmla="val 12269"/>
              <a:gd name="adj4" fmla="val 123414"/>
              <a:gd name="adj5" fmla="val 96453"/>
              <a:gd name="adj6" fmla="val 21383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Work Sans Medium" pitchFamily="2" charset="0"/>
              </a:rPr>
              <a:t>Scroll down to fill in more fields</a:t>
            </a:r>
          </a:p>
        </p:txBody>
      </p:sp>
    </p:spTree>
    <p:extLst>
      <p:ext uri="{BB962C8B-B14F-4D97-AF65-F5344CB8AC3E}">
        <p14:creationId xmlns:p14="http://schemas.microsoft.com/office/powerpoint/2010/main" val="269411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FFFFFF"/>
      </a:lt1>
      <a:dk2>
        <a:srgbClr val="41AD4F"/>
      </a:dk2>
      <a:lt2>
        <a:srgbClr val="0D5B5A"/>
      </a:lt2>
      <a:accent1>
        <a:srgbClr val="7A98CF"/>
      </a:accent1>
      <a:accent2>
        <a:srgbClr val="6DBB7C"/>
      </a:accent2>
      <a:accent3>
        <a:srgbClr val="C4DEB2"/>
      </a:accent3>
      <a:accent4>
        <a:srgbClr val="FFC000"/>
      </a:accent4>
      <a:accent5>
        <a:srgbClr val="5B9BD5"/>
      </a:accent5>
      <a:accent6>
        <a:srgbClr val="5E913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3032</TotalTime>
  <Words>641</Words>
  <Application>Microsoft Office PowerPoint</Application>
  <PresentationFormat>Widescreen</PresentationFormat>
  <Paragraphs>265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Work Sans</vt:lpstr>
      <vt:lpstr>Work Sans Light</vt:lpstr>
      <vt:lpstr>Work Sans Medium</vt:lpstr>
      <vt:lpstr>Work Sans SemiBold</vt:lpstr>
      <vt:lpstr>Office Theme</vt:lpstr>
      <vt:lpstr>Flinder Wireframes</vt:lpstr>
      <vt:lpstr>Logo</vt:lpstr>
      <vt:lpstr>PowerPoint Presentation</vt:lpstr>
      <vt:lpstr>Portrait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Landscape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Flinder Wireframes</dc:title>
  <dc:creator>Thomas Mathieson</dc:creator>
  <cp:lastModifiedBy>Thomas Mathieson</cp:lastModifiedBy>
  <cp:revision>1</cp:revision>
  <dcterms:created xsi:type="dcterms:W3CDTF">2022-02-23T01:36:23Z</dcterms:created>
  <dcterms:modified xsi:type="dcterms:W3CDTF">2022-02-25T04:10:09Z</dcterms:modified>
</cp:coreProperties>
</file>